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3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6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27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24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01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4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2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4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2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0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09F774-2864-49B1-8321-83A0838F6E8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By Andrew Hoover, Samantha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Kranstz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and   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hristine Sorensen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Schedule And deliverables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Break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5" y="514422"/>
            <a:ext cx="8534400" cy="1507067"/>
          </a:xfrm>
        </p:spPr>
        <p:txBody>
          <a:bodyPr/>
          <a:lstStyle/>
          <a:p>
            <a:r>
              <a:rPr lang="en-US" dirty="0" smtClean="0"/>
              <a:t>Our 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915" y="2021489"/>
            <a:ext cx="800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Dr. Christer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Karlsson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6915" y="300146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Our client’s needs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914" y="4508527"/>
            <a:ext cx="800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Cluster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69" y="323894"/>
            <a:ext cx="8534400" cy="1507067"/>
          </a:xfrm>
        </p:spPr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569" y="1830961"/>
            <a:ext cx="800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Research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The Cluster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Snow White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6915" y="2021489"/>
            <a:ext cx="800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Pinging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Our issues and problems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 lot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 lot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</TotalTime>
  <Words>45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ARM CLUSTER</vt:lpstr>
      <vt:lpstr>Our client</vt:lpstr>
      <vt:lpstr>Our Project</vt:lpstr>
      <vt:lpstr>The Cluster</vt:lpstr>
      <vt:lpstr>PowerPoint Presentation</vt:lpstr>
      <vt:lpstr>Testing</vt:lpstr>
      <vt:lpstr>Our issues and problems</vt:lpstr>
      <vt:lpstr>Our Results</vt:lpstr>
      <vt:lpstr>Remaining Backlog</vt:lpstr>
      <vt:lpstr>Schedule And deliverables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CLUSTER</dc:title>
  <dc:creator>Kranstz, Samantha J.</dc:creator>
  <cp:lastModifiedBy>Kranstz, Samantha J.</cp:lastModifiedBy>
  <cp:revision>3</cp:revision>
  <dcterms:created xsi:type="dcterms:W3CDTF">2015-12-02T20:17:32Z</dcterms:created>
  <dcterms:modified xsi:type="dcterms:W3CDTF">2015-12-02T20:44:48Z</dcterms:modified>
</cp:coreProperties>
</file>