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smtClean="0"/>
              <a:t>4.99</a:t>
            </a:r>
            <a:r>
              <a:rPr lang="en-US" baseline="0" smtClean="0"/>
              <a:t> 3’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 // need to</a:t>
            </a:r>
            <a:r>
              <a:rPr lang="en-US" baseline="0" dirty="0" smtClean="0"/>
              <a:t> figure this out </a:t>
            </a:r>
            <a:r>
              <a:rPr lang="en-US" baseline="0" smtClean="0"/>
              <a:t>precisly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//include star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//Christine other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 Andrew Hoover, Samantha </a:t>
            </a:r>
            <a:r>
              <a:rPr lang="en-US" sz="2400" dirty="0" err="1" smtClean="0">
                <a:solidFill>
                  <a:schemeClr val="tx1"/>
                </a:solidFill>
              </a:rPr>
              <a:t>Kranstz</a:t>
            </a:r>
            <a:r>
              <a:rPr lang="en-US" sz="2400" dirty="0" smtClean="0">
                <a:solidFill>
                  <a:schemeClr val="tx1"/>
                </a:solidFill>
              </a:rPr>
              <a:t>, and   	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hristine Sorensen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10.48 </a:t>
            </a:r>
            <a:r>
              <a:rPr lang="en-US" sz="2400" dirty="0" err="1" smtClean="0"/>
              <a:t>GigaFlops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3.17 </a:t>
            </a:r>
            <a:r>
              <a:rPr lang="en-US" sz="2400" dirty="0" err="1" smtClean="0"/>
              <a:t>GigaFlops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507" y="1502715"/>
            <a:ext cx="9641873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$39.99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$49.99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ODROID 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$76.00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Replacement ODROID 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(2) $76.00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Acrylic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$25.00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Miscellanous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$25.00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 and benchmark a new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 Symposium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Fair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14746"/>
            <a:ext cx="1044582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 </a:t>
            </a:r>
            <a:r>
              <a:rPr lang="en-US" sz="2400" dirty="0" smtClean="0"/>
              <a:t>Symposium: 4/7/2016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4" y="1737262"/>
            <a:ext cx="800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Dr. Christer </a:t>
            </a:r>
            <a:r>
              <a:rPr lang="en-US" sz="2400" dirty="0" err="1" smtClean="0"/>
              <a:t>Karlsson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Fastest and most efficient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61138"/>
            <a:ext cx="8001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01" y="1869911"/>
            <a:ext cx="800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Snow White and the seven </a:t>
            </a:r>
            <a:r>
              <a:rPr lang="en-US" sz="2400" dirty="0" smtClean="0"/>
              <a:t>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ODROID XU4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135793"/>
            <a:ext cx="80012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Configure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ssh</a:t>
            </a:r>
            <a:r>
              <a:rPr lang="en-US" sz="2400" dirty="0" smtClean="0"/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MPI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2284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Ping Pong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Hello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88253" y="118831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Purpose of test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88253" y="2042606"/>
            <a:ext cx="7045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Pinging tests if the devices can communicate with each other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Tests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34" y="455028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034" y="1721686"/>
            <a:ext cx="4116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Fstab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Backorder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 message passing protocols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3781008" y="2302588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6905022" y="430750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670" y="2192156"/>
            <a:ext cx="8534400" cy="1507067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705</TotalTime>
  <Words>319</Words>
  <Application>Microsoft Office PowerPoint</Application>
  <PresentationFormat>Widescreen</PresentationFormat>
  <Paragraphs>175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Prototype</vt:lpstr>
      <vt:lpstr>Our Results</vt:lpstr>
      <vt:lpstr>Budget and costs</vt:lpstr>
      <vt:lpstr>Remaining Backlog</vt:lpstr>
      <vt:lpstr>Schedule And deliverables</vt:lpstr>
      <vt:lpstr>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Kranstz, Samantha J.</cp:lastModifiedBy>
  <cp:revision>39</cp:revision>
  <dcterms:created xsi:type="dcterms:W3CDTF">2015-12-02T20:17:32Z</dcterms:created>
  <dcterms:modified xsi:type="dcterms:W3CDTF">2015-12-08T02:48:32Z</dcterms:modified>
</cp:coreProperties>
</file>