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Cluster: A Research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Chrizzay</a:t>
            </a:r>
            <a:r>
              <a:rPr lang="en-US" dirty="0" smtClean="0"/>
              <a:t> and </a:t>
            </a:r>
            <a:r>
              <a:rPr lang="en-US" dirty="0" err="1" smtClean="0"/>
              <a:t>Andrewzz</a:t>
            </a:r>
            <a:r>
              <a:rPr lang="en-US" dirty="0" smtClean="0"/>
              <a:t> </a:t>
            </a:r>
            <a:r>
              <a:rPr lang="en-US" dirty="0" err="1" smtClean="0"/>
              <a:t>HomeG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r>
              <a:rPr lang="en-US" dirty="0" smtClean="0"/>
              <a:t>How?</a:t>
            </a:r>
          </a:p>
          <a:p>
            <a:r>
              <a:rPr lang="en-US" dirty="0" smtClean="0"/>
              <a:t>top5000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LINPACK 4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Usb</a:t>
            </a:r>
            <a:r>
              <a:rPr lang="en-US" dirty="0" smtClean="0"/>
              <a:t> and </a:t>
            </a:r>
            <a:r>
              <a:rPr lang="en-US" dirty="0" err="1" smtClean="0"/>
              <a:t>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</a:t>
            </a:r>
          </a:p>
          <a:p>
            <a:r>
              <a:rPr lang="en-US" dirty="0" err="1" smtClean="0"/>
              <a:t>Wiringpi</a:t>
            </a:r>
            <a:endParaRPr lang="en-US" dirty="0" smtClean="0"/>
          </a:p>
          <a:p>
            <a:r>
              <a:rPr lang="en-US" dirty="0" err="1" smtClean="0"/>
              <a:t>pyusb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and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2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Problem/Mission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Uses</a:t>
            </a:r>
          </a:p>
          <a:p>
            <a:r>
              <a:rPr lang="en-US" dirty="0" smtClean="0"/>
              <a:t>Single-board</a:t>
            </a:r>
          </a:p>
          <a:p>
            <a:r>
              <a:rPr lang="en-US" dirty="0" smtClean="0"/>
              <a:t>ARM</a:t>
            </a:r>
          </a:p>
          <a:p>
            <a:r>
              <a:rPr lang="en-US" dirty="0" smtClean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41561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vs ODROID vs </a:t>
            </a:r>
            <a:r>
              <a:rPr lang="en-US" dirty="0" err="1" smtClean="0"/>
              <a:t>PcDuino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8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ODROID &gt;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the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start it up</a:t>
            </a:r>
          </a:p>
          <a:p>
            <a:r>
              <a:rPr lang="en-US" dirty="0" smtClean="0"/>
              <a:t>Star topology</a:t>
            </a:r>
          </a:p>
          <a:p>
            <a:r>
              <a:rPr lang="en-US" dirty="0" smtClean="0"/>
              <a:t>Snow White and Seven Dwarfs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8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ARM Cluster: A Research Tool</vt:lpstr>
      <vt:lpstr>Intro</vt:lpstr>
      <vt:lpstr>Problem/Mission</vt:lpstr>
      <vt:lpstr>Definitions</vt:lpstr>
      <vt:lpstr>Pi vs ODROID vs PcDuino</vt:lpstr>
      <vt:lpstr>Benchmark</vt:lpstr>
      <vt:lpstr>ODROID &gt; Pi</vt:lpstr>
      <vt:lpstr>Initial Setup</vt:lpstr>
      <vt:lpstr>Introduce the cluster</vt:lpstr>
      <vt:lpstr>LINPACK</vt:lpstr>
      <vt:lpstr>LINPACK 4 ARM</vt:lpstr>
      <vt:lpstr>Usb and gpio</vt:lpstr>
      <vt:lpstr>Hypercube and ring</vt:lpstr>
      <vt:lpstr>Problems</vt:lpstr>
      <vt:lpstr>Sucesses</vt:lpstr>
      <vt:lpstr>Results</vt:lpstr>
      <vt:lpstr>Future Projects</vt:lpstr>
      <vt:lpstr>Conclusion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Cluster: A Research Tool</dc:title>
  <dc:creator>Sorensen, Christine N.</dc:creator>
  <cp:lastModifiedBy>Sorensen, Christine N.</cp:lastModifiedBy>
  <cp:revision>4</cp:revision>
  <dcterms:created xsi:type="dcterms:W3CDTF">2016-04-16T20:21:06Z</dcterms:created>
  <dcterms:modified xsi:type="dcterms:W3CDTF">2016-04-16T20:30:54Z</dcterms:modified>
</cp:coreProperties>
</file>