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D2"/>
    <a:srgbClr val="00518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4660"/>
  </p:normalViewPr>
  <p:slideViewPr>
    <p:cSldViewPr showGuides="1">
      <p:cViewPr varScale="1">
        <p:scale>
          <a:sx n="17" d="100"/>
          <a:sy n="17" d="100"/>
        </p:scale>
        <p:origin x="739" y="34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6D9D-4A40-468E-8A55-76E99195527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66455" y="0"/>
            <a:ext cx="387743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2562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66251" y="-3777"/>
            <a:ext cx="24983412" cy="50940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12786" b="1" dirty="0">
                <a:latin typeface="+mj-lt"/>
              </a:rPr>
              <a:t>ARM Cluster: A Research Tool</a:t>
            </a:r>
          </a:p>
          <a:p>
            <a:pPr algn="ctr"/>
            <a:endParaRPr lang="en-US" sz="927" dirty="0"/>
          </a:p>
          <a:p>
            <a:pPr algn="ctr"/>
            <a:r>
              <a:rPr lang="en-US" sz="6244" dirty="0">
                <a:latin typeface="+mj-lt"/>
              </a:rPr>
              <a:t>Project by: Andrew K. Hoover and Christine N. Sorensen</a:t>
            </a:r>
          </a:p>
          <a:p>
            <a:pPr algn="ctr"/>
            <a:r>
              <a:rPr lang="en-US" sz="6244" dirty="0">
                <a:latin typeface="+mj-lt"/>
              </a:rPr>
              <a:t>Sponsored by: Dr. Christer Karlsson</a:t>
            </a:r>
          </a:p>
          <a:p>
            <a:pPr algn="ctr"/>
            <a:r>
              <a:rPr lang="en-US" sz="4447" i="1" dirty="0"/>
              <a:t>South Dakota School of Mines and Technology, Department of Mathematics and Computer Science</a:t>
            </a:r>
          </a:p>
          <a:p>
            <a:pPr algn="ctr"/>
            <a:endParaRPr lang="en-US" sz="927" dirty="0"/>
          </a:p>
        </p:txBody>
      </p:sp>
      <p:sp>
        <p:nvSpPr>
          <p:cNvPr id="39" name="Rectangle 38"/>
          <p:cNvSpPr/>
          <p:nvPr/>
        </p:nvSpPr>
        <p:spPr>
          <a:xfrm>
            <a:off x="6965576" y="27619211"/>
            <a:ext cx="37251715" cy="990909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sp>
        <p:nvSpPr>
          <p:cNvPr id="3" name="TextBox 2"/>
          <p:cNvSpPr txBox="1"/>
          <p:nvPr/>
        </p:nvSpPr>
        <p:spPr>
          <a:xfrm>
            <a:off x="6965577" y="27676598"/>
            <a:ext cx="37275247" cy="105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44" b="1" dirty="0">
                <a:solidFill>
                  <a:schemeClr val="bg1"/>
                </a:solidFill>
              </a:rPr>
              <a:t>Tools</a:t>
            </a:r>
            <a:r>
              <a:rPr lang="en-US" sz="6244" dirty="0">
                <a:solidFill>
                  <a:schemeClr val="bg1"/>
                </a:solidFill>
              </a:rPr>
              <a:t>   </a:t>
            </a:r>
            <a:r>
              <a:rPr lang="en-US" sz="5096" dirty="0">
                <a:solidFill>
                  <a:schemeClr val="bg1"/>
                </a:solidFill>
              </a:rPr>
              <a:t>LINPACK | C/C++ | </a:t>
            </a:r>
            <a:r>
              <a:rPr lang="en-US" sz="5096" dirty="0" err="1">
                <a:solidFill>
                  <a:schemeClr val="bg1"/>
                </a:solidFill>
              </a:rPr>
              <a:t>WiringPi</a:t>
            </a:r>
            <a:r>
              <a:rPr lang="en-US" sz="5096" dirty="0">
                <a:solidFill>
                  <a:schemeClr val="bg1"/>
                </a:solidFill>
              </a:rPr>
              <a:t> | GPIO | USB | Ethernet | USB to Ethernet | Python | </a:t>
            </a:r>
            <a:r>
              <a:rPr lang="en-US" sz="5096" dirty="0" err="1">
                <a:solidFill>
                  <a:schemeClr val="bg1"/>
                </a:solidFill>
              </a:rPr>
              <a:t>OpenMPI</a:t>
            </a:r>
            <a:r>
              <a:rPr lang="en-US" sz="5096" dirty="0">
                <a:solidFill>
                  <a:schemeClr val="bg1"/>
                </a:solidFill>
              </a:rPr>
              <a:t> | MPICH | Ubuntu Linux | Bash </a:t>
            </a:r>
            <a:endParaRPr lang="en-US" sz="5096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090600" y="11239418"/>
            <a:ext cx="1702276" cy="5082988"/>
          </a:xfrm>
          <a:prstGeom prst="rect">
            <a:avLst/>
          </a:prstGeom>
          <a:solidFill>
            <a:srgbClr val="00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559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57600" y="11239418"/>
            <a:ext cx="6071347" cy="5082988"/>
          </a:xfrm>
          <a:prstGeom prst="rect">
            <a:avLst/>
          </a:prstGeom>
          <a:solidFill>
            <a:srgbClr val="00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559" b="1" dirty="0">
                <a:latin typeface="+mj-lt"/>
              </a:rPr>
              <a:t>Acknowledgments</a:t>
            </a:r>
            <a:endParaRPr lang="en-US" sz="5559" b="1" dirty="0">
              <a:latin typeface="+mj-lt"/>
            </a:endParaRPr>
          </a:p>
          <a:p>
            <a:r>
              <a:rPr lang="en-US" sz="5559" dirty="0">
                <a:latin typeface="+mj-lt"/>
              </a:rPr>
              <a:t>Dr. Jeff McGough</a:t>
            </a:r>
          </a:p>
          <a:p>
            <a:r>
              <a:rPr lang="en-US" sz="5559" dirty="0">
                <a:latin typeface="+mj-lt"/>
              </a:rPr>
              <a:t>Dr. </a:t>
            </a:r>
            <a:r>
              <a:rPr lang="en-US" sz="5559" dirty="0" err="1">
                <a:latin typeface="+mj-lt"/>
              </a:rPr>
              <a:t>Mengyu</a:t>
            </a:r>
            <a:r>
              <a:rPr lang="en-US" sz="5559" dirty="0">
                <a:latin typeface="+mj-lt"/>
              </a:rPr>
              <a:t> </a:t>
            </a:r>
            <a:r>
              <a:rPr lang="en-US" sz="5559" dirty="0" err="1">
                <a:latin typeface="+mj-lt"/>
              </a:rPr>
              <a:t>Qiao</a:t>
            </a:r>
            <a:endParaRPr lang="en-US" sz="5559" dirty="0">
              <a:latin typeface="+mj-lt"/>
            </a:endParaRPr>
          </a:p>
          <a:p>
            <a:r>
              <a:rPr lang="en-US" sz="5559" dirty="0">
                <a:latin typeface="+mj-lt"/>
              </a:rPr>
              <a:t>Steph </a:t>
            </a:r>
            <a:r>
              <a:rPr lang="en-US" sz="5559" dirty="0" err="1">
                <a:latin typeface="+mj-lt"/>
              </a:rPr>
              <a:t>Athow</a:t>
            </a:r>
            <a:endParaRPr lang="en-US" sz="5559" dirty="0">
              <a:latin typeface="+mj-lt"/>
            </a:endParaRPr>
          </a:p>
          <a:p>
            <a:r>
              <a:rPr lang="en-US" sz="5559" dirty="0">
                <a:latin typeface="+mj-lt"/>
              </a:rPr>
              <a:t>Dan Nix</a:t>
            </a:r>
          </a:p>
        </p:txBody>
      </p:sp>
    </p:spTree>
    <p:extLst>
      <p:ext uri="{BB962C8B-B14F-4D97-AF65-F5344CB8AC3E}">
        <p14:creationId xmlns:p14="http://schemas.microsoft.com/office/powerpoint/2010/main" val="16026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80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Sorensen, Christine N.</dc:creator>
  <cp:lastModifiedBy>Sorensen, Christine N.</cp:lastModifiedBy>
  <cp:revision>25</cp:revision>
  <dcterms:created xsi:type="dcterms:W3CDTF">2016-04-13T19:12:06Z</dcterms:created>
  <dcterms:modified xsi:type="dcterms:W3CDTF">2016-04-16T20:30:13Z</dcterms:modified>
</cp:coreProperties>
</file>