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75757-0F73-43BE-AF7E-764AF11DA29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C16D9-FB51-4B74-B117-5FE711E3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Cluster: A Research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Daenerys Targaryen</a:t>
            </a:r>
            <a:endParaRPr lang="kn-IN" dirty="0"/>
          </a:p>
          <a:p>
            <a:r>
              <a:rPr lang="en-US" dirty="0" smtClean="0"/>
              <a:t> and Andrew the Hoover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speed of the cluster.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OpenMPI</a:t>
            </a:r>
            <a:r>
              <a:rPr lang="en-US" dirty="0" smtClean="0"/>
              <a:t>, download the source and ATLAS source.</a:t>
            </a:r>
          </a:p>
          <a:p>
            <a:r>
              <a:rPr lang="en-US" dirty="0" smtClean="0"/>
              <a:t>Build the code and configure the options file.</a:t>
            </a:r>
          </a:p>
          <a:p>
            <a:r>
              <a:rPr lang="en-US" dirty="0" smtClean="0"/>
              <a:t>Used in top500 to test supercomputers.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 for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Makefile</a:t>
            </a:r>
            <a:r>
              <a:rPr lang="en-US" dirty="0" smtClean="0"/>
              <a:t> for ARM</a:t>
            </a:r>
            <a:endParaRPr lang="en-US" dirty="0"/>
          </a:p>
          <a:p>
            <a:r>
              <a:rPr lang="en-US" dirty="0" smtClean="0"/>
              <a:t>Built </a:t>
            </a:r>
            <a:r>
              <a:rPr lang="en-US" dirty="0" err="1" smtClean="0"/>
              <a:t>Debian</a:t>
            </a:r>
            <a:r>
              <a:rPr lang="en-US" dirty="0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3231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and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communication with </a:t>
            </a:r>
            <a:r>
              <a:rPr lang="en-US" dirty="0" err="1" smtClean="0"/>
              <a:t>PyUSB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possible to communicate host to host with current OS.</a:t>
            </a:r>
          </a:p>
          <a:p>
            <a:r>
              <a:rPr lang="en-US" dirty="0" smtClean="0"/>
              <a:t>GPIO communication with </a:t>
            </a:r>
            <a:r>
              <a:rPr lang="en-US" dirty="0" err="1" smtClean="0"/>
              <a:t>WiringPi</a:t>
            </a:r>
            <a:r>
              <a:rPr lang="en-US" dirty="0" smtClean="0"/>
              <a:t> and </a:t>
            </a:r>
            <a:r>
              <a:rPr lang="en-US" dirty="0" err="1" smtClean="0"/>
              <a:t>sysfs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found to be slow, roughly 0.5 Mbps. Ethernet was 750 Mbps.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and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33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4 a7 core per node				With 1 a15 core per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17.05 gigaflops.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With 2 a15 cores per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26.23 gigaflops.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920"/>
            <a:ext cx="6092042" cy="37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Uses</a:t>
            </a:r>
          </a:p>
          <a:p>
            <a:r>
              <a:rPr lang="en-US" dirty="0" smtClean="0"/>
              <a:t>Single-board</a:t>
            </a:r>
          </a:p>
          <a:p>
            <a:r>
              <a:rPr lang="en-US" dirty="0" smtClean="0"/>
              <a:t>ARM</a:t>
            </a:r>
          </a:p>
          <a:p>
            <a:r>
              <a:rPr lang="en-US" dirty="0" smtClean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41561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vs ODROID vs </a:t>
            </a:r>
            <a:r>
              <a:rPr lang="en-US" dirty="0" err="1" smtClean="0"/>
              <a:t>PcDuino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PcDuino</a:t>
            </a:r>
            <a:r>
              <a:rPr lang="en-US" dirty="0" smtClean="0"/>
              <a:t> </a:t>
            </a:r>
            <a:r>
              <a:rPr lang="en-US" dirty="0" smtClean="0"/>
              <a:t>not available</a:t>
            </a:r>
          </a:p>
          <a:p>
            <a:r>
              <a:rPr lang="en-US" dirty="0" smtClean="0"/>
              <a:t>Raspberry Pi 2B:</a:t>
            </a:r>
          </a:p>
          <a:p>
            <a:pPr lvl="1"/>
            <a:r>
              <a:rPr lang="en-US" dirty="0" smtClean="0"/>
              <a:t>$35</a:t>
            </a:r>
          </a:p>
          <a:p>
            <a:pPr lvl="1"/>
            <a:r>
              <a:rPr lang="en-US" dirty="0" smtClean="0"/>
              <a:t>4 a7 cores</a:t>
            </a:r>
          </a:p>
          <a:p>
            <a:pPr lvl="1"/>
            <a:r>
              <a:rPr lang="en-US" dirty="0" smtClean="0"/>
              <a:t>4 USB 2.0 ports</a:t>
            </a:r>
          </a:p>
          <a:p>
            <a:pPr lvl="1"/>
            <a:r>
              <a:rPr lang="en-US" dirty="0" smtClean="0"/>
              <a:t>1 GM memory</a:t>
            </a:r>
          </a:p>
          <a:p>
            <a:pPr lvl="1"/>
            <a:r>
              <a:rPr lang="en-US" dirty="0" smtClean="0"/>
              <a:t>1 Gigabit Ethernet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9481" y="1825625"/>
            <a:ext cx="5497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ODROID xu4:</a:t>
            </a:r>
          </a:p>
          <a:p>
            <a:pPr lvl="1"/>
            <a:r>
              <a:rPr lang="en-US" dirty="0" smtClean="0"/>
              <a:t>$75</a:t>
            </a:r>
          </a:p>
          <a:p>
            <a:pPr lvl="1"/>
            <a:r>
              <a:rPr lang="en-US" dirty="0" smtClean="0"/>
              <a:t>4 a7 cores, 4 a15 cores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USB 3.0 ports, 1 USB 2.0 port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GM memory</a:t>
            </a:r>
          </a:p>
          <a:p>
            <a:pPr lvl="1"/>
            <a:r>
              <a:rPr lang="en-US" dirty="0" smtClean="0"/>
              <a:t>1 Gigabit Ethernet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2812888" y="4153358"/>
            <a:ext cx="3089797" cy="2797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8218326" y="3899539"/>
            <a:ext cx="3949860" cy="29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78"/>
            <a:ext cx="10515600" cy="1325563"/>
          </a:xfrm>
        </p:spPr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410"/>
            <a:ext cx="10515600" cy="4351338"/>
          </a:xfrm>
        </p:spPr>
        <p:txBody>
          <a:bodyPr/>
          <a:lstStyle/>
          <a:p>
            <a:r>
              <a:rPr lang="en-US" dirty="0" smtClean="0"/>
              <a:t>Compared computation speed using large matrices of random floating point values.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064"/>
            <a:ext cx="9995950" cy="150876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1906"/>
            <a:ext cx="999595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ODROID &gt;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1"/>
            <a:ext cx="94295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Compared gigaflops per dollar per watts.</a:t>
            </a:r>
          </a:p>
          <a:p>
            <a:r>
              <a:rPr lang="en-US" dirty="0" smtClean="0"/>
              <a:t>Raspberry Pi 2B:</a:t>
            </a:r>
          </a:p>
          <a:p>
            <a:pPr lvl="1"/>
            <a:r>
              <a:rPr lang="en-US" dirty="0" smtClean="0"/>
              <a:t>$35</a:t>
            </a:r>
          </a:p>
          <a:p>
            <a:pPr lvl="1"/>
            <a:r>
              <a:rPr lang="en-US" dirty="0" smtClean="0"/>
              <a:t>4 watts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Used communication options to decide on ODROID XU4.</a:t>
            </a:r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4025"/>
            <a:ext cx="9995950" cy="150876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07515" y="1770541"/>
            <a:ext cx="6432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ODROID XU 4:</a:t>
            </a:r>
          </a:p>
          <a:p>
            <a:pPr lvl="1"/>
            <a:r>
              <a:rPr lang="en-US" dirty="0" smtClean="0"/>
              <a:t>$75</a:t>
            </a:r>
          </a:p>
          <a:p>
            <a:pPr lvl="1"/>
            <a:r>
              <a:rPr lang="en-US" dirty="0" smtClean="0"/>
              <a:t>15 watts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ODROID XU4s</a:t>
            </a:r>
          </a:p>
          <a:p>
            <a:r>
              <a:rPr lang="en-US" dirty="0" smtClean="0"/>
              <a:t>Power Supply</a:t>
            </a:r>
          </a:p>
          <a:p>
            <a:r>
              <a:rPr lang="en-US" dirty="0" smtClean="0"/>
              <a:t>8 Port Gigabit Switch</a:t>
            </a:r>
          </a:p>
          <a:p>
            <a:r>
              <a:rPr lang="en-US" dirty="0" smtClean="0"/>
              <a:t>Cat 5e Ethernet Cables</a:t>
            </a:r>
          </a:p>
          <a:p>
            <a:r>
              <a:rPr lang="en-US" dirty="0" smtClean="0"/>
              <a:t>Two on/off switches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7326" y="554336"/>
            <a:ext cx="3275185" cy="58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it up</a:t>
            </a:r>
          </a:p>
          <a:p>
            <a:r>
              <a:rPr lang="en-US" dirty="0" smtClean="0"/>
              <a:t>Star topology</a:t>
            </a:r>
          </a:p>
          <a:p>
            <a:r>
              <a:rPr lang="en-US" dirty="0" smtClean="0"/>
              <a:t>Snow White and Seven Dwarfs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289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Tunga</vt:lpstr>
      <vt:lpstr>Office Theme</vt:lpstr>
      <vt:lpstr>ARM Cluster: A Research Tool</vt:lpstr>
      <vt:lpstr>Intro</vt:lpstr>
      <vt:lpstr>Problem/Mission</vt:lpstr>
      <vt:lpstr>Definitions</vt:lpstr>
      <vt:lpstr>Pi vs ODROID vs PcDuino</vt:lpstr>
      <vt:lpstr>Benchmark</vt:lpstr>
      <vt:lpstr>ODROID &gt; Pi</vt:lpstr>
      <vt:lpstr>Initial Setup</vt:lpstr>
      <vt:lpstr>Introduce the cluster</vt:lpstr>
      <vt:lpstr>LINPACK</vt:lpstr>
      <vt:lpstr>LINPACK for ARM</vt:lpstr>
      <vt:lpstr>USB and GPIO</vt:lpstr>
      <vt:lpstr>Hypercube and ring</vt:lpstr>
      <vt:lpstr>Problems</vt:lpstr>
      <vt:lpstr>Results</vt:lpstr>
      <vt:lpstr>Future Projects</vt:lpstr>
      <vt:lpstr>Conclusion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Cluster: A Research Tool</dc:title>
  <dc:creator>Sorensen, Christine N.</dc:creator>
  <cp:lastModifiedBy>Sorensen, Christine N.</cp:lastModifiedBy>
  <cp:revision>30</cp:revision>
  <dcterms:created xsi:type="dcterms:W3CDTF">2016-04-16T20:21:06Z</dcterms:created>
  <dcterms:modified xsi:type="dcterms:W3CDTF">2016-04-17T19:28:57Z</dcterms:modified>
</cp:coreProperties>
</file>