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69" y="1830961"/>
            <a:ext cx="8001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1’  $2.99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3’  $4.99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$76.00 each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Develop and benchmark a new communication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5" y="300146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4508527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Fastest and most efficient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 and the seven dwarves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-1"/>
          <a:stretch/>
        </p:blipFill>
        <p:spPr>
          <a:xfrm>
            <a:off x="5254336" y="950768"/>
            <a:ext cx="6373091" cy="51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 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030" y="2040634"/>
            <a:ext cx="59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the network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21489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Two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4076241" y="3829235"/>
            <a:ext cx="2621384" cy="2936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6912620" y="251461"/>
            <a:ext cx="4417429" cy="30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259</Words>
  <Application>Microsoft Office PowerPoint</Application>
  <PresentationFormat>Widescreen</PresentationFormat>
  <Paragraphs>144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Demonstration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Kranstz, Samantha J.</cp:lastModifiedBy>
  <cp:revision>19</cp:revision>
  <dcterms:created xsi:type="dcterms:W3CDTF">2015-12-02T20:17:32Z</dcterms:created>
  <dcterms:modified xsi:type="dcterms:W3CDTF">2015-12-04T01:15:08Z</dcterms:modified>
</cp:coreProperties>
</file>