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39" d="100"/>
          <a:sy n="39" d="100"/>
        </p:scale>
        <p:origin x="7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 // need to</a:t>
            </a:r>
            <a:r>
              <a:rPr lang="en-US" baseline="0" dirty="0" smtClean="0"/>
              <a:t> figure this out </a:t>
            </a:r>
            <a:r>
              <a:rPr lang="en-US" baseline="0" smtClean="0"/>
              <a:t>precisly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69" y="1830961"/>
            <a:ext cx="8001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3’  $4.99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</a:rPr>
              <a:t>2/15/16-3/4/16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Symposium: 4/7/2016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Backorder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170753" y="2122707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7324746" y="2059804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386</TotalTime>
  <Words>286</Words>
  <Application>Microsoft Office PowerPoint</Application>
  <PresentationFormat>Widescreen</PresentationFormat>
  <Paragraphs>162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28</cp:revision>
  <dcterms:created xsi:type="dcterms:W3CDTF">2015-12-02T20:17:32Z</dcterms:created>
  <dcterms:modified xsi:type="dcterms:W3CDTF">2015-12-07T17:51:49Z</dcterms:modified>
</cp:coreProperties>
</file>