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</a:p>
          <a:p>
            <a:r>
              <a:rPr lang="en-US" dirty="0" smtClean="0"/>
              <a:t>Need to add dates</a:t>
            </a:r>
            <a:r>
              <a:rPr lang="en-US" baseline="0" dirty="0" smtClean="0"/>
              <a:t> for research </a:t>
            </a:r>
            <a:r>
              <a:rPr lang="en-US" baseline="0" dirty="0" err="1" smtClean="0"/>
              <a:t>synposium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631668"/>
            <a:ext cx="80012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3’  $4.99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lvl="1"/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4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(8) $76.00 each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Develop and benchmark a new communication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5" y="300146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4508527"/>
            <a:ext cx="8001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Fastest and most efficient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Establish proof of 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concept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53" y="1889327"/>
            <a:ext cx="800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Snow White and the seven dwarves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ODROID 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XU4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13053" y="2523461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-1"/>
          <a:stretch/>
        </p:blipFill>
        <p:spPr>
          <a:xfrm>
            <a:off x="5254336" y="950768"/>
            <a:ext cx="6373091" cy="5148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Ping 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71107" y="2040634"/>
            <a:ext cx="6550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Tests the network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21489"/>
            <a:ext cx="80012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Two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4170753" y="2083951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9" b="8205"/>
          <a:stretch/>
        </p:blipFill>
        <p:spPr>
          <a:xfrm>
            <a:off x="9121335" y="1727879"/>
            <a:ext cx="2679262" cy="3774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266</Words>
  <Application>Microsoft Office PowerPoint</Application>
  <PresentationFormat>Widescreen</PresentationFormat>
  <Paragraphs>142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Demonstration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Sorensen, Christine N.</cp:lastModifiedBy>
  <cp:revision>20</cp:revision>
  <dcterms:created xsi:type="dcterms:W3CDTF">2015-12-02T20:17:32Z</dcterms:created>
  <dcterms:modified xsi:type="dcterms:W3CDTF">2015-12-05T03:50:23Z</dcterms:modified>
</cp:coreProperties>
</file>