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1" r:id="rId10"/>
    <p:sldId id="267" r:id="rId11"/>
    <p:sldId id="266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6DF6-752B-44A8-85EB-BCFB4BEA154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D77-3793-444C-8E1E-C84243EE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r>
              <a:rPr lang="en-US" smtClean="0"/>
              <a:t>4.99</a:t>
            </a:r>
            <a:r>
              <a:rPr lang="en-US" baseline="0" smtClean="0"/>
              <a:t> 3’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 // need to</a:t>
            </a:r>
            <a:r>
              <a:rPr lang="en-US" baseline="0" dirty="0" smtClean="0"/>
              <a:t> figure this out </a:t>
            </a:r>
            <a:r>
              <a:rPr lang="en-US" baseline="0" smtClean="0"/>
              <a:t>precisly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 //include star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//Christine other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By Andrew Hoover, Samantha </a:t>
            </a:r>
            <a:r>
              <a:rPr lang="en-US" sz="2400" dirty="0" err="1" smtClean="0">
                <a:solidFill>
                  <a:schemeClr val="tx1"/>
                </a:solidFill>
              </a:rPr>
              <a:t>Kranstz</a:t>
            </a:r>
            <a:r>
              <a:rPr lang="en-US" sz="2400" dirty="0" smtClean="0">
                <a:solidFill>
                  <a:schemeClr val="tx1"/>
                </a:solidFill>
              </a:rPr>
              <a:t>, and   	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hristine Sorensen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704661"/>
            <a:ext cx="8001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Cluster built and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Running LINPACK using 8 cores on all 8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10.48 </a:t>
            </a:r>
            <a:r>
              <a:rPr lang="en-US" sz="2400" dirty="0" err="1" smtClean="0"/>
              <a:t>GigaFlops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Running LINPACK using 8 cores on Snow White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3.17 </a:t>
            </a:r>
            <a:r>
              <a:rPr lang="en-US" sz="2400" dirty="0" err="1" smtClean="0"/>
              <a:t>GigaFlops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Budget and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507" y="1502715"/>
            <a:ext cx="9641873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(1) $39.99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Ethernet cables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(8) 1’  $2.99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Power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(1) $49.99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(8) 16 GB  $38.00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ODROID Ux4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(8) $76.00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Replacement ODROID Ux4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(2) $76.00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Acrylic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(1) $25.00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Miscellaneous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$25.00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Explore other 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Develop and benchmark a new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Research Symposium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Fair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2014746"/>
            <a:ext cx="10445826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Sprint 4: 1/18/15-2/5/15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Sprint 5: 2/15/16-3/4/16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Abstract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Sprint 6: 3/21/16-4/15/16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Research Symposium: 4/7/2016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Fair: 4/19/16</a:t>
            </a: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4" y="1737262"/>
            <a:ext cx="800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Dr. Christer </a:t>
            </a:r>
            <a:r>
              <a:rPr lang="en-US" sz="2400" dirty="0" err="1" smtClean="0"/>
              <a:t>Karlsson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4" y="2696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3944583"/>
            <a:ext cx="800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cluster of 6-12 single-board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Fastest and most efficient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61138"/>
            <a:ext cx="8001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Establish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401" y="1869911"/>
            <a:ext cx="800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Snow White and the seven dwarfs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ODROID XU4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0097" r="11061"/>
          <a:stretch/>
        </p:blipFill>
        <p:spPr>
          <a:xfrm rot="5400000">
            <a:off x="1341909" y="2816295"/>
            <a:ext cx="2878282" cy="4624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" r="7070" b="10999"/>
          <a:stretch/>
        </p:blipFill>
        <p:spPr>
          <a:xfrm>
            <a:off x="5674857" y="1013642"/>
            <a:ext cx="6373091" cy="4582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5925326" y="5233776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 White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4857" y="3947528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Dopey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6019582" y="3079545"/>
            <a:ext cx="928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6309" y="2285410"/>
            <a:ext cx="1093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Grumpy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11748" y="2285410"/>
            <a:ext cx="6559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0671486" y="3097671"/>
            <a:ext cx="9364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41725" y="3962888"/>
            <a:ext cx="965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55057" y="4778936"/>
            <a:ext cx="9637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Sneezy</a:t>
            </a:r>
          </a:p>
        </p:txBody>
      </p:sp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135793"/>
            <a:ext cx="80012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Configure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NFS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Configure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ssh</a:t>
            </a:r>
            <a:r>
              <a:rPr lang="en-US" sz="2400" dirty="0" smtClean="0"/>
              <a:t>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19676"/>
            <a:ext cx="8001247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LINPACK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MPI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Python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Screwdriver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6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935" y="2040634"/>
            <a:ext cx="2284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Ping Pong</a:t>
            </a: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Hello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Switch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LINPACK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935" y="1226127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tests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37262" y="1221754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88253" y="1188314"/>
            <a:ext cx="3155619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Purpose of test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88253" y="2042606"/>
            <a:ext cx="70450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Pinging tests if the devices can communicate with each other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Tests all the ODRIODs’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Tests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Benchmarks the cluster, testing by solving a system of linear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34" y="455028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034" y="1721686"/>
            <a:ext cx="4116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Fstab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LINPACK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Figuring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Static Frying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broken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Backorder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Other message passing protocols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9" r="158" b="14859"/>
          <a:stretch/>
        </p:blipFill>
        <p:spPr>
          <a:xfrm>
            <a:off x="3781008" y="2302588"/>
            <a:ext cx="2621384" cy="293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89"/>
          <a:stretch/>
        </p:blipFill>
        <p:spPr>
          <a:xfrm>
            <a:off x="6905022" y="430750"/>
            <a:ext cx="4417429" cy="3062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670" y="2192156"/>
            <a:ext cx="8534400" cy="1507067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706</TotalTime>
  <Words>319</Words>
  <Application>Microsoft Office PowerPoint</Application>
  <PresentationFormat>Widescreen</PresentationFormat>
  <Paragraphs>175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The process</vt:lpstr>
      <vt:lpstr>Tools</vt:lpstr>
      <vt:lpstr>Testing</vt:lpstr>
      <vt:lpstr>Our issues and problems</vt:lpstr>
      <vt:lpstr>Prototype</vt:lpstr>
      <vt:lpstr>Our Results</vt:lpstr>
      <vt:lpstr>Budget and costs</vt:lpstr>
      <vt:lpstr>Remaining Backlog</vt:lpstr>
      <vt:lpstr>Schedule And deliverables</vt:lpstr>
      <vt:lpstr>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Sorensen, Christine N.</cp:lastModifiedBy>
  <cp:revision>40</cp:revision>
  <dcterms:created xsi:type="dcterms:W3CDTF">2015-12-02T20:17:32Z</dcterms:created>
  <dcterms:modified xsi:type="dcterms:W3CDTF">2015-12-08T05:48:24Z</dcterms:modified>
</cp:coreProperties>
</file>