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75757-0F73-43BE-AF7E-764AF11DA29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C16D9-FB51-4B74-B117-5FE711E3C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0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8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47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27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9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9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11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5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2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0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9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5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2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6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2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C16D9-FB51-4B74-B117-5FE711E3CD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0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9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7F2D7-5B19-4407-B22D-98FA4DB85C2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D94D-5E2E-4B64-85F4-8F08AB7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Cluster: A Research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Daenerys Targaryen</a:t>
            </a:r>
            <a:endParaRPr lang="kn-IN" dirty="0"/>
          </a:p>
          <a:p>
            <a:r>
              <a:rPr lang="en-US" dirty="0" smtClean="0"/>
              <a:t> and </a:t>
            </a:r>
            <a:r>
              <a:rPr lang="en-US" dirty="0" smtClean="0"/>
              <a:t>Andrew the Hoover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the speed of the cluster.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OpenMPI</a:t>
            </a:r>
            <a:r>
              <a:rPr lang="en-US" dirty="0" smtClean="0"/>
              <a:t>, download the source and ATLAS source.</a:t>
            </a:r>
          </a:p>
          <a:p>
            <a:r>
              <a:rPr lang="en-US" dirty="0" smtClean="0"/>
              <a:t>Build the code and configure the options file.</a:t>
            </a:r>
          </a:p>
          <a:p>
            <a:r>
              <a:rPr lang="en-US" dirty="0" smtClean="0"/>
              <a:t>Used in top500 to test supercomputers.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4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LINPACK for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dirty="0" err="1" smtClean="0"/>
              <a:t>Makefile</a:t>
            </a:r>
            <a:r>
              <a:rPr lang="en-US" dirty="0" smtClean="0"/>
              <a:t> for ARM</a:t>
            </a:r>
            <a:endParaRPr lang="en-US" dirty="0"/>
          </a:p>
          <a:p>
            <a:r>
              <a:rPr lang="en-US" dirty="0" smtClean="0"/>
              <a:t>Built </a:t>
            </a:r>
            <a:r>
              <a:rPr lang="en-US" dirty="0" err="1" smtClean="0"/>
              <a:t>Debian</a:t>
            </a:r>
            <a:r>
              <a:rPr lang="en-US" dirty="0" smtClean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332310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and GPIO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USB communication with </a:t>
            </a:r>
            <a:r>
              <a:rPr lang="en-US" dirty="0" err="1" smtClean="0"/>
              <a:t>PyUSB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possible to communicate host to host with current OS.</a:t>
            </a:r>
          </a:p>
          <a:p>
            <a:r>
              <a:rPr lang="en-US" dirty="0" smtClean="0"/>
              <a:t>GPIO communication with </a:t>
            </a:r>
            <a:r>
              <a:rPr lang="en-US" dirty="0" err="1" smtClean="0"/>
              <a:t>WiringPi</a:t>
            </a:r>
            <a:r>
              <a:rPr lang="en-US" dirty="0" smtClean="0"/>
              <a:t> and </a:t>
            </a:r>
            <a:r>
              <a:rPr lang="en-US" dirty="0" err="1" smtClean="0"/>
              <a:t>sysfs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found to be slow, roughly 0.5 Mbps. Ethernet was 750 Mbps.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Hypercube and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41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2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6339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4 a7 core per node				With 1 a15 core per node: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17.05 gigaflops.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With 2 a15 cores per node: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26.23 gigaflops.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0920"/>
            <a:ext cx="6092042" cy="376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5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69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Problem/Mission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4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</a:p>
          <a:p>
            <a:pPr lvl="1"/>
            <a:r>
              <a:rPr lang="en-US" dirty="0" smtClean="0"/>
              <a:t>Uses</a:t>
            </a:r>
          </a:p>
          <a:p>
            <a:r>
              <a:rPr lang="en-US" dirty="0" smtClean="0"/>
              <a:t>Single-board</a:t>
            </a:r>
          </a:p>
          <a:p>
            <a:r>
              <a:rPr lang="en-US" dirty="0" smtClean="0"/>
              <a:t>ARM</a:t>
            </a:r>
          </a:p>
          <a:p>
            <a:r>
              <a:rPr lang="en-US" dirty="0" smtClean="0"/>
              <a:t>Benchmark</a:t>
            </a:r>
          </a:p>
        </p:txBody>
      </p:sp>
    </p:spTree>
    <p:extLst>
      <p:ext uri="{BB962C8B-B14F-4D97-AF65-F5344CB8AC3E}">
        <p14:creationId xmlns:p14="http://schemas.microsoft.com/office/powerpoint/2010/main" val="415614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 vs ODROID vs </a:t>
            </a:r>
            <a:r>
              <a:rPr lang="en-US" dirty="0" err="1" smtClean="0"/>
              <a:t>PcDuino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PcDruino</a:t>
            </a:r>
            <a:r>
              <a:rPr lang="en-US" dirty="0" smtClean="0"/>
              <a:t> not available</a:t>
            </a:r>
          </a:p>
          <a:p>
            <a:r>
              <a:rPr lang="en-US" dirty="0" smtClean="0"/>
              <a:t>Raspberry Pi 2B:</a:t>
            </a:r>
          </a:p>
          <a:p>
            <a:pPr lvl="1"/>
            <a:r>
              <a:rPr lang="en-US" dirty="0" smtClean="0"/>
              <a:t>$35</a:t>
            </a:r>
          </a:p>
          <a:p>
            <a:pPr lvl="1"/>
            <a:r>
              <a:rPr lang="en-US" dirty="0" smtClean="0"/>
              <a:t>4 a7 cores</a:t>
            </a:r>
          </a:p>
          <a:p>
            <a:pPr lvl="1"/>
            <a:r>
              <a:rPr lang="en-US" dirty="0" smtClean="0"/>
              <a:t>4 USB 2.0 ports</a:t>
            </a:r>
          </a:p>
          <a:p>
            <a:pPr lvl="1"/>
            <a:r>
              <a:rPr lang="en-US" dirty="0" smtClean="0"/>
              <a:t>1 GM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1 </a:t>
            </a:r>
            <a:r>
              <a:rPr lang="en-US" dirty="0" smtClean="0"/>
              <a:t>Gigabit Ethernet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9481" y="1825625"/>
            <a:ext cx="54976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ODROID xu4:</a:t>
            </a:r>
          </a:p>
          <a:p>
            <a:pPr lvl="1"/>
            <a:r>
              <a:rPr lang="en-US" dirty="0" smtClean="0"/>
              <a:t>$75</a:t>
            </a:r>
          </a:p>
          <a:p>
            <a:pPr lvl="1"/>
            <a:r>
              <a:rPr lang="en-US" dirty="0" smtClean="0"/>
              <a:t>4 a7 cores, 4 a15 cores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 USB 3.0 ports, 1 USB 2.0 port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 GM memory</a:t>
            </a:r>
          </a:p>
          <a:p>
            <a:pPr lvl="1"/>
            <a:r>
              <a:rPr lang="en-US" dirty="0" smtClean="0"/>
              <a:t>1 Gigabit Ethernet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7" t="21096" r="13207" b="16770"/>
          <a:stretch/>
        </p:blipFill>
        <p:spPr>
          <a:xfrm>
            <a:off x="2812888" y="4153358"/>
            <a:ext cx="3089797" cy="2797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23830" r="14351" b="22836"/>
          <a:stretch/>
        </p:blipFill>
        <p:spPr>
          <a:xfrm>
            <a:off x="8218326" y="3899539"/>
            <a:ext cx="3949860" cy="29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7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878"/>
            <a:ext cx="10515600" cy="1325563"/>
          </a:xfrm>
        </p:spPr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410"/>
            <a:ext cx="10515600" cy="4351338"/>
          </a:xfrm>
        </p:spPr>
        <p:txBody>
          <a:bodyPr/>
          <a:lstStyle/>
          <a:p>
            <a:r>
              <a:rPr lang="en-US" dirty="0" smtClean="0"/>
              <a:t>Compared computation speed using large matrices of random floating point values.</a:t>
            </a:r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6064"/>
            <a:ext cx="9995950" cy="1508760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1906"/>
            <a:ext cx="9995950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8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ODROID &gt;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0541"/>
            <a:ext cx="942952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Compared gigaflops per dollar per watts.</a:t>
            </a:r>
          </a:p>
          <a:p>
            <a:r>
              <a:rPr lang="en-US" dirty="0" smtClean="0"/>
              <a:t>Raspberry Pi 2B:</a:t>
            </a:r>
          </a:p>
          <a:p>
            <a:pPr lvl="1"/>
            <a:r>
              <a:rPr lang="en-US" dirty="0" smtClean="0"/>
              <a:t>$35</a:t>
            </a:r>
          </a:p>
          <a:p>
            <a:pPr lvl="1"/>
            <a:r>
              <a:rPr lang="en-US" dirty="0" smtClean="0"/>
              <a:t>4 watts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Used communication options to decide on ODROID XU4.</a:t>
            </a:r>
            <a:endParaRPr lang="en-US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64025"/>
            <a:ext cx="9995950" cy="150876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507515" y="1770541"/>
            <a:ext cx="6432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ODROID XU 4:</a:t>
            </a:r>
          </a:p>
          <a:p>
            <a:pPr lvl="1"/>
            <a:r>
              <a:rPr lang="en-US" dirty="0" smtClean="0"/>
              <a:t>$75</a:t>
            </a:r>
          </a:p>
          <a:p>
            <a:pPr lvl="1"/>
            <a:r>
              <a:rPr lang="en-US" dirty="0" smtClean="0"/>
              <a:t>15 watts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ODROID XU4s</a:t>
            </a:r>
          </a:p>
          <a:p>
            <a:r>
              <a:rPr lang="en-US" dirty="0" smtClean="0"/>
              <a:t>Power Supply</a:t>
            </a:r>
          </a:p>
          <a:p>
            <a:r>
              <a:rPr lang="en-US" dirty="0" smtClean="0"/>
              <a:t>8 Port Gigabit Switch</a:t>
            </a:r>
          </a:p>
          <a:p>
            <a:r>
              <a:rPr lang="en-US" dirty="0" smtClean="0"/>
              <a:t>Cat 5e Ethernet Cables</a:t>
            </a:r>
          </a:p>
          <a:p>
            <a:r>
              <a:rPr lang="en-US" dirty="0" smtClean="0"/>
              <a:t>Two on/off switches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07326" y="554336"/>
            <a:ext cx="3275185" cy="581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3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the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start it up</a:t>
            </a:r>
          </a:p>
          <a:p>
            <a:r>
              <a:rPr lang="en-US" dirty="0" smtClean="0"/>
              <a:t>Star topology</a:t>
            </a:r>
          </a:p>
          <a:p>
            <a:r>
              <a:rPr lang="en-US" dirty="0" smtClean="0"/>
              <a:t>Snow White and Seven Dwarfs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8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289</Words>
  <Application>Microsoft Office PowerPoint</Application>
  <PresentationFormat>Widescreen</PresentationFormat>
  <Paragraphs>108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Tunga</vt:lpstr>
      <vt:lpstr>Office Theme</vt:lpstr>
      <vt:lpstr>ARM Cluster: A Research Tool</vt:lpstr>
      <vt:lpstr>Intro</vt:lpstr>
      <vt:lpstr>Problem/Mission</vt:lpstr>
      <vt:lpstr>Definitions</vt:lpstr>
      <vt:lpstr>Pi vs ODROID vs PcDuino</vt:lpstr>
      <vt:lpstr>Benchmark</vt:lpstr>
      <vt:lpstr>ODROID &gt; Pi</vt:lpstr>
      <vt:lpstr>Initial Setup</vt:lpstr>
      <vt:lpstr>Introduce the cluster</vt:lpstr>
      <vt:lpstr>LINPACK</vt:lpstr>
      <vt:lpstr>LINPACK for ARM</vt:lpstr>
      <vt:lpstr>USB and GPIO</vt:lpstr>
      <vt:lpstr>Hypercube and ring</vt:lpstr>
      <vt:lpstr>Problems</vt:lpstr>
      <vt:lpstr>Results</vt:lpstr>
      <vt:lpstr>Future Projects</vt:lpstr>
      <vt:lpstr>Conclusion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Cluster: A Research Tool</dc:title>
  <dc:creator>Sorensen, Christine N.</dc:creator>
  <cp:lastModifiedBy>Hoover, Andrew K.</cp:lastModifiedBy>
  <cp:revision>28</cp:revision>
  <dcterms:created xsi:type="dcterms:W3CDTF">2016-04-16T20:21:06Z</dcterms:created>
  <dcterms:modified xsi:type="dcterms:W3CDTF">2016-04-17T15:43:25Z</dcterms:modified>
</cp:coreProperties>
</file>