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3" r:id="rId1"/>
  </p:sldMasterIdLst>
  <p:sldIdLst>
    <p:sldId id="256" r:id="rId2"/>
    <p:sldId id="258" r:id="rId3"/>
    <p:sldId id="259" r:id="rId4"/>
    <p:sldId id="257" r:id="rId5"/>
    <p:sldId id="266" r:id="rId6"/>
    <p:sldId id="260" r:id="rId7"/>
    <p:sldId id="261" r:id="rId8"/>
    <p:sldId id="267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3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00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459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51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94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01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03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2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4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8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7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6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8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4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2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86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Researched by: </a:t>
            </a:r>
          </a:p>
          <a:p>
            <a:r>
              <a:rPr lang="en-US" cap="none" dirty="0" smtClean="0"/>
              <a:t>Samantha </a:t>
            </a:r>
            <a:r>
              <a:rPr lang="en-US" cap="none" dirty="0" err="1" smtClean="0"/>
              <a:t>Kranstz</a:t>
            </a:r>
            <a:r>
              <a:rPr lang="en-US" cap="none" dirty="0" smtClean="0"/>
              <a:t>, Andrew Hoover, Christine Sorensen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5919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few more benchmarks to support our decision</a:t>
            </a:r>
          </a:p>
          <a:p>
            <a:endParaRPr lang="en-US" dirty="0" smtClean="0"/>
          </a:p>
          <a:p>
            <a:r>
              <a:rPr lang="en-US" dirty="0" smtClean="0"/>
              <a:t>Order our materials</a:t>
            </a:r>
          </a:p>
          <a:p>
            <a:endParaRPr lang="en-US" dirty="0" smtClean="0"/>
          </a:p>
          <a:p>
            <a:r>
              <a:rPr lang="en-US" dirty="0" smtClean="0"/>
              <a:t>Connect all of the devices</a:t>
            </a:r>
          </a:p>
          <a:p>
            <a:endParaRPr lang="en-US" dirty="0" smtClean="0"/>
          </a:p>
          <a:p>
            <a:r>
              <a:rPr lang="en-US" dirty="0" smtClean="0"/>
              <a:t>Find a different communication mode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and Deliverables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10/12/15 – 10/30/15: Sprint 2  - Ordering materials                    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11/9/15 – 11/27/15: Sprint 3 – Assembling the cluster and more benchmarking </a:t>
            </a:r>
          </a:p>
          <a:p>
            <a:endParaRPr lang="en-US" dirty="0"/>
          </a:p>
          <a:p>
            <a:r>
              <a:rPr lang="en-US" dirty="0" smtClean="0"/>
              <a:t>1/4/15 – 2/5/15: Sprint 4 – Create a new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Christer </a:t>
            </a:r>
            <a:r>
              <a:rPr lang="en-US" dirty="0" err="1" smtClean="0"/>
              <a:t>Karlsson</a:t>
            </a:r>
            <a:r>
              <a:rPr lang="en-US" dirty="0" smtClean="0"/>
              <a:t> is our sponsor and client</a:t>
            </a:r>
          </a:p>
          <a:p>
            <a:pPr lvl="1"/>
            <a:r>
              <a:rPr lang="en-US" dirty="0" smtClean="0"/>
              <a:t>Assistant Professor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Former Captain in the Swedish Army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Research focuses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85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Client’s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cluster of 6-12 single-board computers</a:t>
            </a:r>
          </a:p>
          <a:p>
            <a:endParaRPr lang="en-US" dirty="0" smtClean="0"/>
          </a:p>
          <a:p>
            <a:r>
              <a:rPr lang="en-US" dirty="0" smtClean="0"/>
              <a:t>Fastest and most efficient</a:t>
            </a:r>
          </a:p>
          <a:p>
            <a:endParaRPr lang="en-US" dirty="0" smtClean="0"/>
          </a:p>
          <a:p>
            <a:r>
              <a:rPr lang="en-US" dirty="0" smtClean="0"/>
              <a:t>Stay within the budget and get all the needed materials</a:t>
            </a:r>
          </a:p>
          <a:p>
            <a:endParaRPr lang="en-US" dirty="0" smtClean="0"/>
          </a:p>
          <a:p>
            <a:r>
              <a:rPr lang="en-US" dirty="0" smtClean="0"/>
              <a:t>Design and build communication  mode</a:t>
            </a:r>
          </a:p>
          <a:p>
            <a:endParaRPr lang="en-US" dirty="0" smtClean="0"/>
          </a:p>
          <a:p>
            <a:r>
              <a:rPr lang="en-US" dirty="0" smtClean="0"/>
              <a:t>Develop and benchmark the new 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Project </a:t>
            </a:r>
            <a:r>
              <a:rPr lang="en-US" smtClean="0"/>
              <a:t>(under construction)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is one of research</a:t>
            </a:r>
          </a:p>
          <a:p>
            <a:endParaRPr lang="en-US" dirty="0"/>
          </a:p>
          <a:p>
            <a:r>
              <a:rPr lang="en-US" dirty="0" smtClean="0"/>
              <a:t>Establish 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42584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Candidates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7" t="21096" r="13207" b="16770"/>
          <a:stretch/>
        </p:blipFill>
        <p:spPr>
          <a:xfrm>
            <a:off x="3753876" y="1575881"/>
            <a:ext cx="2350008" cy="21277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t="23830" r="14351" b="22836"/>
          <a:stretch/>
        </p:blipFill>
        <p:spPr>
          <a:xfrm>
            <a:off x="4781302" y="3975967"/>
            <a:ext cx="2873763" cy="2152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7091" y="3924364"/>
            <a:ext cx="403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Odroid</a:t>
            </a:r>
            <a:r>
              <a:rPr lang="en-US" dirty="0" smtClean="0"/>
              <a:t> 4xU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 USB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Approximately $80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7036" y="1575881"/>
            <a:ext cx="328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Raspberry PI 2B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 USB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Approximately $40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dirty="0" smtClean="0"/>
              <a:t>Benchmarking in computing is the act of running a program on a machine to determine the machine’s performance.</a:t>
            </a:r>
          </a:p>
          <a:p>
            <a:r>
              <a:rPr lang="en-US" dirty="0" smtClean="0"/>
              <a:t>Our benchmark included the operations: </a:t>
            </a:r>
          </a:p>
          <a:p>
            <a:pPr lvl="1"/>
            <a:r>
              <a:rPr lang="en-US" dirty="0" smtClean="0"/>
              <a:t>Addition</a:t>
            </a:r>
          </a:p>
          <a:p>
            <a:pPr lvl="1"/>
            <a:r>
              <a:rPr lang="en-US" dirty="0" smtClean="0"/>
              <a:t>Multiplication</a:t>
            </a:r>
          </a:p>
          <a:p>
            <a:pPr lvl="1"/>
            <a:r>
              <a:rPr lang="en-US" dirty="0" smtClean="0"/>
              <a:t>Division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function of sine.</a:t>
            </a:r>
          </a:p>
          <a:p>
            <a:r>
              <a:rPr lang="en-US" dirty="0" smtClean="0"/>
              <a:t>The same 100,000 random numbers were generated to be run on both machines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064368"/>
              </p:ext>
            </p:extLst>
          </p:nvPr>
        </p:nvGraphicFramePr>
        <p:xfrm>
          <a:off x="646111" y="1347614"/>
          <a:ext cx="99959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90"/>
                <a:gridCol w="1999190"/>
                <a:gridCol w="1950862"/>
                <a:gridCol w="2047518"/>
                <a:gridCol w="1999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Device</a:t>
                      </a:r>
                      <a:endParaRPr lang="en-US" sz="2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Length</a:t>
                      </a:r>
                      <a:r>
                        <a:rPr lang="en-US" sz="2000" baseline="0" dirty="0" smtClean="0"/>
                        <a:t> of Time (seconds)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Odroid</a:t>
                      </a:r>
                      <a:r>
                        <a:rPr lang="en-US" baseline="0" dirty="0" smtClean="0"/>
                        <a:t> 4xU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29.925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31.341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227.400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Raspberry</a:t>
                      </a:r>
                      <a:r>
                        <a:rPr lang="en-US" baseline="0" dirty="0" smtClean="0"/>
                        <a:t> Pi 2B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221.645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221.034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297.204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1468.630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276819"/>
              </p:ext>
            </p:extLst>
          </p:nvPr>
        </p:nvGraphicFramePr>
        <p:xfrm>
          <a:off x="646111" y="3145609"/>
          <a:ext cx="99959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90"/>
                <a:gridCol w="1999190"/>
                <a:gridCol w="1950862"/>
                <a:gridCol w="2047518"/>
                <a:gridCol w="1999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Device</a:t>
                      </a:r>
                      <a:endParaRPr lang="en-US" sz="2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GIgaflops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Odroid</a:t>
                      </a:r>
                      <a:r>
                        <a:rPr lang="en-US" baseline="0" dirty="0" smtClean="0"/>
                        <a:t> 4xU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Raspberry</a:t>
                      </a:r>
                      <a:r>
                        <a:rPr lang="en-US" baseline="0" dirty="0" smtClean="0"/>
                        <a:t> Pi 2B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636705"/>
              </p:ext>
            </p:extLst>
          </p:nvPr>
        </p:nvGraphicFramePr>
        <p:xfrm>
          <a:off x="646111" y="4943605"/>
          <a:ext cx="99959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90"/>
                <a:gridCol w="1999190"/>
                <a:gridCol w="1950862"/>
                <a:gridCol w="2047518"/>
                <a:gridCol w="1999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Device</a:t>
                      </a:r>
                      <a:endParaRPr lang="en-US" sz="2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Gigaflops per Dollar</a:t>
                      </a:r>
                      <a:r>
                        <a:rPr lang="en-US" sz="2000" baseline="0" dirty="0" smtClean="0"/>
                        <a:t> per Watts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Odroid</a:t>
                      </a:r>
                      <a:r>
                        <a:rPr lang="en-US" baseline="0" dirty="0" smtClean="0"/>
                        <a:t> 4xU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0.000268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0.0000369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Raspberry</a:t>
                      </a:r>
                      <a:r>
                        <a:rPr lang="en-US" baseline="0" dirty="0" smtClean="0"/>
                        <a:t> Pi 2B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0.0000453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5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922" y="1449803"/>
            <a:ext cx="5589318" cy="33556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ODroid</a:t>
            </a:r>
            <a:r>
              <a:rPr lang="en-US" dirty="0" smtClean="0"/>
              <a:t> 4xU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Double the cores so faster process</a:t>
            </a:r>
          </a:p>
          <a:p>
            <a:pPr lvl="1"/>
            <a:r>
              <a:rPr lang="en-US" dirty="0" smtClean="0"/>
              <a:t>2 USB ports on 3.0 bus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Double the price</a:t>
            </a:r>
          </a:p>
          <a:p>
            <a:pPr lvl="1"/>
            <a:r>
              <a:rPr lang="en-US" dirty="0" smtClean="0"/>
              <a:t>More watt usage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63327" y="4805464"/>
            <a:ext cx="8946541" cy="417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 err="1" smtClean="0"/>
              <a:t>ODroid</a:t>
            </a:r>
            <a:r>
              <a:rPr lang="en-US" dirty="0" smtClean="0"/>
              <a:t> 4xU is the device that will be used in our cluster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97839" y="1449803"/>
            <a:ext cx="5589318" cy="335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			Raspberry Pi 2B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Cheaper face value</a:t>
            </a:r>
          </a:p>
          <a:p>
            <a:pPr lvl="1"/>
            <a:r>
              <a:rPr lang="en-US" dirty="0" smtClean="0"/>
              <a:t>Less watt usage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4 USB ports but only 1 2.0 bus</a:t>
            </a:r>
          </a:p>
          <a:p>
            <a:pPr lvl="1"/>
            <a:r>
              <a:rPr lang="en-US" dirty="0" smtClean="0"/>
              <a:t>Slower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t="23830" r="14351" b="22836"/>
          <a:stretch/>
        </p:blipFill>
        <p:spPr>
          <a:xfrm>
            <a:off x="4060101" y="5208909"/>
            <a:ext cx="1972504" cy="147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4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budget is $1,200 and must be used on the following materials</a:t>
            </a:r>
          </a:p>
          <a:p>
            <a:pPr lvl="1"/>
            <a:r>
              <a:rPr lang="en-US" dirty="0" smtClean="0"/>
              <a:t>6-12 single-board devices</a:t>
            </a:r>
          </a:p>
          <a:p>
            <a:pPr lvl="1"/>
            <a:r>
              <a:rPr lang="en-US" dirty="0" smtClean="0"/>
              <a:t>A switch</a:t>
            </a:r>
          </a:p>
          <a:p>
            <a:pPr lvl="1"/>
            <a:r>
              <a:rPr lang="en-US" dirty="0" smtClean="0"/>
              <a:t>Power Strips</a:t>
            </a:r>
          </a:p>
          <a:p>
            <a:pPr lvl="1"/>
            <a:r>
              <a:rPr lang="en-US" dirty="0" smtClean="0"/>
              <a:t>USB cords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Cables</a:t>
            </a:r>
          </a:p>
        </p:txBody>
      </p:sp>
    </p:spTree>
    <p:extLst>
      <p:ext uri="{BB962C8B-B14F-4D97-AF65-F5344CB8AC3E}">
        <p14:creationId xmlns:p14="http://schemas.microsoft.com/office/powerpoint/2010/main" val="8429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326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Arm Cluster</vt:lpstr>
      <vt:lpstr>Our Client</vt:lpstr>
      <vt:lpstr>The Client’s Needs</vt:lpstr>
      <vt:lpstr>Our Project (under construction)</vt:lpstr>
      <vt:lpstr>The Candidates</vt:lpstr>
      <vt:lpstr>The Benchmarking</vt:lpstr>
      <vt:lpstr>Our Results</vt:lpstr>
      <vt:lpstr>Our Decision</vt:lpstr>
      <vt:lpstr>Our Budget</vt:lpstr>
      <vt:lpstr>Our Next Steps</vt:lpstr>
      <vt:lpstr>Schedule and Deliverables   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Cluster</dc:title>
  <dc:creator>Kranstz, Samantha J.</dc:creator>
  <cp:lastModifiedBy>Kranstz, Samantha J.</cp:lastModifiedBy>
  <cp:revision>20</cp:revision>
  <dcterms:created xsi:type="dcterms:W3CDTF">2015-10-15T06:41:14Z</dcterms:created>
  <dcterms:modified xsi:type="dcterms:W3CDTF">2015-10-16T18:12:48Z</dcterms:modified>
</cp:coreProperties>
</file>