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67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994379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Christine</a:t>
            </a:r>
          </a:p>
        </p:txBody>
      </p:sp>
    </p:spTree>
    <p:extLst>
      <p:ext uri="{BB962C8B-B14F-4D97-AF65-F5344CB8AC3E}">
        <p14:creationId xmlns:p14="http://schemas.microsoft.com/office/powerpoint/2010/main" val="754238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Andrew</a:t>
            </a:r>
          </a:p>
        </p:txBody>
      </p:sp>
    </p:spTree>
    <p:extLst>
      <p:ext uri="{BB962C8B-B14F-4D97-AF65-F5344CB8AC3E}">
        <p14:creationId xmlns:p14="http://schemas.microsoft.com/office/powerpoint/2010/main" val="1679295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Andrew</a:t>
            </a:r>
          </a:p>
        </p:txBody>
      </p:sp>
    </p:spTree>
    <p:extLst>
      <p:ext uri="{BB962C8B-B14F-4D97-AF65-F5344CB8AC3E}">
        <p14:creationId xmlns:p14="http://schemas.microsoft.com/office/powerpoint/2010/main" val="3579505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Andrew</a:t>
            </a:r>
          </a:p>
        </p:txBody>
      </p:sp>
    </p:spTree>
    <p:extLst>
      <p:ext uri="{BB962C8B-B14F-4D97-AF65-F5344CB8AC3E}">
        <p14:creationId xmlns:p14="http://schemas.microsoft.com/office/powerpoint/2010/main" val="1274596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Christine</a:t>
            </a:r>
          </a:p>
        </p:txBody>
      </p:sp>
    </p:spTree>
    <p:extLst>
      <p:ext uri="{BB962C8B-B14F-4D97-AF65-F5344CB8AC3E}">
        <p14:creationId xmlns:p14="http://schemas.microsoft.com/office/powerpoint/2010/main" val="1975366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Andrew</a:t>
            </a:r>
          </a:p>
        </p:txBody>
      </p:sp>
    </p:spTree>
    <p:extLst>
      <p:ext uri="{BB962C8B-B14F-4D97-AF65-F5344CB8AC3E}">
        <p14:creationId xmlns:p14="http://schemas.microsoft.com/office/powerpoint/2010/main" val="2766387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Christine	</a:t>
            </a:r>
          </a:p>
        </p:txBody>
      </p:sp>
    </p:spTree>
    <p:extLst>
      <p:ext uri="{BB962C8B-B14F-4D97-AF65-F5344CB8AC3E}">
        <p14:creationId xmlns:p14="http://schemas.microsoft.com/office/powerpoint/2010/main" val="2796407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Christine</a:t>
            </a:r>
          </a:p>
        </p:txBody>
      </p:sp>
    </p:spTree>
    <p:extLst>
      <p:ext uri="{BB962C8B-B14F-4D97-AF65-F5344CB8AC3E}">
        <p14:creationId xmlns:p14="http://schemas.microsoft.com/office/powerpoint/2010/main" val="4187820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Christine</a:t>
            </a:r>
          </a:p>
        </p:txBody>
      </p:sp>
    </p:spTree>
    <p:extLst>
      <p:ext uri="{BB962C8B-B14F-4D97-AF65-F5344CB8AC3E}">
        <p14:creationId xmlns:p14="http://schemas.microsoft.com/office/powerpoint/2010/main" val="1026242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Andrew</a:t>
            </a:r>
          </a:p>
        </p:txBody>
      </p:sp>
    </p:spTree>
    <p:extLst>
      <p:ext uri="{BB962C8B-B14F-4D97-AF65-F5344CB8AC3E}">
        <p14:creationId xmlns:p14="http://schemas.microsoft.com/office/powerpoint/2010/main" val="3493024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Christine</a:t>
            </a:r>
          </a:p>
        </p:txBody>
      </p:sp>
    </p:spTree>
    <p:extLst>
      <p:ext uri="{BB962C8B-B14F-4D97-AF65-F5344CB8AC3E}">
        <p14:creationId xmlns:p14="http://schemas.microsoft.com/office/powerpoint/2010/main" val="1866315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Christine</a:t>
            </a:r>
          </a:p>
        </p:txBody>
      </p:sp>
    </p:spTree>
    <p:extLst>
      <p:ext uri="{BB962C8B-B14F-4D97-AF65-F5344CB8AC3E}">
        <p14:creationId xmlns:p14="http://schemas.microsoft.com/office/powerpoint/2010/main" val="16188821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Andrew</a:t>
            </a:r>
          </a:p>
        </p:txBody>
      </p:sp>
    </p:spTree>
    <p:extLst>
      <p:ext uri="{BB962C8B-B14F-4D97-AF65-F5344CB8AC3E}">
        <p14:creationId xmlns:p14="http://schemas.microsoft.com/office/powerpoint/2010/main" val="3100793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Andrew</a:t>
            </a:r>
          </a:p>
        </p:txBody>
      </p:sp>
    </p:spTree>
    <p:extLst>
      <p:ext uri="{BB962C8B-B14F-4D97-AF65-F5344CB8AC3E}">
        <p14:creationId xmlns:p14="http://schemas.microsoft.com/office/powerpoint/2010/main" val="32267115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Christine</a:t>
            </a:r>
          </a:p>
        </p:txBody>
      </p:sp>
    </p:spTree>
    <p:extLst>
      <p:ext uri="{BB962C8B-B14F-4D97-AF65-F5344CB8AC3E}">
        <p14:creationId xmlns:p14="http://schemas.microsoft.com/office/powerpoint/2010/main" val="16795600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0918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003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Christine</a:t>
            </a:r>
          </a:p>
        </p:txBody>
      </p:sp>
    </p:spTree>
    <p:extLst>
      <p:ext uri="{BB962C8B-B14F-4D97-AF65-F5344CB8AC3E}">
        <p14:creationId xmlns:p14="http://schemas.microsoft.com/office/powerpoint/2010/main" val="3708981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Andrew</a:t>
            </a:r>
          </a:p>
        </p:txBody>
      </p:sp>
    </p:spTree>
    <p:extLst>
      <p:ext uri="{BB962C8B-B14F-4D97-AF65-F5344CB8AC3E}">
        <p14:creationId xmlns:p14="http://schemas.microsoft.com/office/powerpoint/2010/main" val="1260870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Andrew</a:t>
            </a:r>
          </a:p>
        </p:txBody>
      </p:sp>
    </p:spTree>
    <p:extLst>
      <p:ext uri="{BB962C8B-B14F-4D97-AF65-F5344CB8AC3E}">
        <p14:creationId xmlns:p14="http://schemas.microsoft.com/office/powerpoint/2010/main" val="3237269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Andrew</a:t>
            </a:r>
          </a:p>
        </p:txBody>
      </p:sp>
    </p:spTree>
    <p:extLst>
      <p:ext uri="{BB962C8B-B14F-4D97-AF65-F5344CB8AC3E}">
        <p14:creationId xmlns:p14="http://schemas.microsoft.com/office/powerpoint/2010/main" val="2701423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Andrew and Christine</a:t>
            </a:r>
          </a:p>
        </p:txBody>
      </p:sp>
    </p:spTree>
    <p:extLst>
      <p:ext uri="{BB962C8B-B14F-4D97-AF65-F5344CB8AC3E}">
        <p14:creationId xmlns:p14="http://schemas.microsoft.com/office/powerpoint/2010/main" val="3689200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Andrew and Christine</a:t>
            </a:r>
          </a:p>
        </p:txBody>
      </p:sp>
    </p:spTree>
    <p:extLst>
      <p:ext uri="{BB962C8B-B14F-4D97-AF65-F5344CB8AC3E}">
        <p14:creationId xmlns:p14="http://schemas.microsoft.com/office/powerpoint/2010/main" val="2509935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Andrew and Christine</a:t>
            </a:r>
          </a:p>
        </p:txBody>
      </p:sp>
    </p:spTree>
    <p:extLst>
      <p:ext uri="{BB962C8B-B14F-4D97-AF65-F5344CB8AC3E}">
        <p14:creationId xmlns:p14="http://schemas.microsoft.com/office/powerpoint/2010/main" val="401117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600"/>
              <a:t>Disney World: The ARM Cluster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Andrew Hoover	Christine Sorensen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March 24, 2016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Star Topology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828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Initial setup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Each dwarf connected to an unmanaged switch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300" y="268912"/>
            <a:ext cx="2962749" cy="460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Routing Table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499" y="1269712"/>
            <a:ext cx="5813799" cy="31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512" y="324837"/>
            <a:ext cx="3824974" cy="449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Hypercube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449" y="870399"/>
            <a:ext cx="5147849" cy="39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Gigaflops per number of devices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USB not practical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GPIO with WiringPi slow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Routing tables, ring topology functional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Speedup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1 → 2 devices = 1 speedup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2 → 3 = 4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3 → 4 = 5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Max speedup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4 → 5 = 1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5 → 6 = -1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6 → 7 = 2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7 → 8 = 1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725" y="913412"/>
            <a:ext cx="4400575" cy="331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l="3118" r="4902"/>
          <a:stretch/>
        </p:blipFill>
        <p:spPr>
          <a:xfrm>
            <a:off x="4784925" y="913425"/>
            <a:ext cx="4047375" cy="331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 rotWithShape="1">
          <a:blip r:embed="rId4">
            <a:alphaModFix/>
          </a:blip>
          <a:srcRect r="7450"/>
          <a:stretch/>
        </p:blipFill>
        <p:spPr>
          <a:xfrm>
            <a:off x="311700" y="913425"/>
            <a:ext cx="4184549" cy="33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Amdahl’s Law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speedup &lt;= 1/( S + (1 - S)/N )	//CLEANUP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S = portion serial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N = number of cores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Unsure of portion sizes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If all parallel: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speedup &lt;= 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All serial: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speedup &lt;= 1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As N → infinity, the speedup levels out to 1/S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Issues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WiringPi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Updating the kernel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GPIO pin numbers to physical numbers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Topologies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Create appropriate network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Access devices through others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LINPACK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Testing on ring topology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775" y="1071925"/>
            <a:ext cx="3999526" cy="299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Budget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673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MICS registration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$35.00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Miscellaneous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$25.00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Acrylic board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$25.00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Replacement ODROID-XU4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2 at $76.00 each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3972975" y="1071750"/>
            <a:ext cx="48594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ODROID-XU4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</a:pPr>
            <a:r>
              <a:rPr lang="en">
                <a:solidFill>
                  <a:schemeClr val="lt2"/>
                </a:solidFill>
              </a:rPr>
              <a:t>8 at $76.00 each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Memory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</a:pPr>
            <a:r>
              <a:rPr lang="en">
                <a:solidFill>
                  <a:schemeClr val="lt2"/>
                </a:solidFill>
              </a:rPr>
              <a:t>8 at $38.00 each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Power Unit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</a:pPr>
            <a:r>
              <a:rPr lang="en">
                <a:solidFill>
                  <a:schemeClr val="lt2"/>
                </a:solidFill>
              </a:rPr>
              <a:t>$49.99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Ethernet cables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</a:pPr>
            <a:r>
              <a:rPr lang="en">
                <a:solidFill>
                  <a:schemeClr val="lt2"/>
                </a:solidFill>
              </a:rPr>
              <a:t>8 at $2.99 each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Switch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</a:pPr>
            <a:r>
              <a:rPr lang="en">
                <a:solidFill>
                  <a:schemeClr val="lt2"/>
                </a:solidFill>
              </a:rPr>
              <a:t>$39.99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Dr. Christer Karlsson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Client Needs: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Cluster of 6 - 12 single-board ARM computers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Benchmarked</a:t>
            </a:r>
          </a:p>
          <a:p>
            <a:pPr marL="914400" lvl="1" indent="-228600">
              <a:spcBef>
                <a:spcPts val="0"/>
              </a:spcBef>
              <a:buChar char="○"/>
            </a:pPr>
            <a:r>
              <a:rPr lang="en"/>
              <a:t>Fastest and most efficient design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Remaining Backlog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LINPACK over ring and hypercube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SDSMT Symposium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MICS Symposium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Design Fair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Design Documentation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Revised Goals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Debug LINPACK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SDSMT Symposium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Schedule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Sprint 6: 3/21/16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Documentation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Presentation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SDSMT Research Symposium: 4/7/2016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Design Fair: 4/19/16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MICS: 4/23/16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Prototype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790248" y="-272061"/>
            <a:ext cx="3563500" cy="6329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Any questions motherfuckers!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Overview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Project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Establish proof of concept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Gather more LINPACK data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Test new communication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GPIO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USB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Test different topologies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Ring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Hypercube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Linux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Bash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GitHub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WiringPi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LINPACK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OpenMPI, MPICH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Routing Tables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USB to Ethernet Cords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Python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Pyplot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Deliverables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Benchmark LINPACK on multiple number of devices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Compared cluster to i7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LINPACK Debian package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USB and GPIO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Research on USB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Tests with GPIO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MIC Conference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Paper and Abstract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Topology designs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Routing tables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SDSMT Research Symposium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ARM LINPACK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Created Debian package of HPL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Tuned to work on ARM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Successfully installs on dwarfs with dpkg install command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GPIO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WiringPi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Pins connected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Results</a:t>
            </a: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l="17678" t="10549" r="11152" b="15316"/>
          <a:stretch/>
        </p:blipFill>
        <p:spPr>
          <a:xfrm>
            <a:off x="4188025" y="757572"/>
            <a:ext cx="4644275" cy="362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l="16594" t="1728" r="24411" b="5858"/>
          <a:stretch/>
        </p:blipFill>
        <p:spPr>
          <a:xfrm rot="5400000">
            <a:off x="2198875" y="-216299"/>
            <a:ext cx="4746249" cy="55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25" y="570637"/>
            <a:ext cx="8914949" cy="40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On-screen Show (16:9)</PresentationFormat>
  <Paragraphs>149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Arial</vt:lpstr>
      <vt:lpstr>simple-dark-2</vt:lpstr>
      <vt:lpstr>Disney World: The ARM Cluster</vt:lpstr>
      <vt:lpstr>Client</vt:lpstr>
      <vt:lpstr>Project Overview</vt:lpstr>
      <vt:lpstr>Tools</vt:lpstr>
      <vt:lpstr>Deliverables</vt:lpstr>
      <vt:lpstr>ARM LINPACK</vt:lpstr>
      <vt:lpstr>GPIO</vt:lpstr>
      <vt:lpstr>PowerPoint Presentation</vt:lpstr>
      <vt:lpstr>PowerPoint Presentation</vt:lpstr>
      <vt:lpstr>Star Topology</vt:lpstr>
      <vt:lpstr>Routing Table</vt:lpstr>
      <vt:lpstr>PowerPoint Presentation</vt:lpstr>
      <vt:lpstr>Hypercube</vt:lpstr>
      <vt:lpstr>Results</vt:lpstr>
      <vt:lpstr>Speedup</vt:lpstr>
      <vt:lpstr>PowerPoint Presentation</vt:lpstr>
      <vt:lpstr>Amdahl’s Law</vt:lpstr>
      <vt:lpstr>Issues</vt:lpstr>
      <vt:lpstr>Budget</vt:lpstr>
      <vt:lpstr>Remaining Backlog</vt:lpstr>
      <vt:lpstr>Revised Goals</vt:lpstr>
      <vt:lpstr>Schedule</vt:lpstr>
      <vt:lpstr>Prototype</vt:lpstr>
      <vt:lpstr>Any questions motherfuckers!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Disney World: The ARM Cluster</dc:title>
  <dc:creator>Sorensen, Christine N.</dc:creator>
  <cp:lastModifiedBy>Sorensen, Christine N.</cp:lastModifiedBy>
  <cp:revision>1</cp:revision>
  <dcterms:modified xsi:type="dcterms:W3CDTF">2016-03-22T18:45:14Z</dcterms:modified>
</cp:coreProperties>
</file>