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smtClean="0"/>
              <a:t>4.99</a:t>
            </a:r>
            <a:r>
              <a:rPr lang="en-US" baseline="0" smtClean="0"/>
              <a:t> 3’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 // need to</a:t>
            </a:r>
            <a:r>
              <a:rPr lang="en-US" baseline="0" dirty="0" smtClean="0"/>
              <a:t> figure this out </a:t>
            </a:r>
            <a:r>
              <a:rPr lang="en-US" baseline="0" smtClean="0"/>
              <a:t>precisly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//include star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//Christine other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507" y="1502715"/>
            <a:ext cx="8001247" cy="48013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$39.99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$49.99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Replacement ODROID 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(2) $76.00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Acrylic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$25.00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Miscellanous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$25.00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Abstract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Symposium: 4/7/2016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Pong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6" y="2021489"/>
            <a:ext cx="3583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Backorder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Other message passing protocols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170753" y="2122707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7324746" y="2059804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641</TotalTime>
  <Words>317</Words>
  <Application>Microsoft Office PowerPoint</Application>
  <PresentationFormat>Widescreen</PresentationFormat>
  <Paragraphs>176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Prototype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34</cp:revision>
  <dcterms:created xsi:type="dcterms:W3CDTF">2015-12-02T20:17:32Z</dcterms:created>
  <dcterms:modified xsi:type="dcterms:W3CDTF">2015-12-07T23:18:25Z</dcterms:modified>
</cp:coreProperties>
</file>