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8" r:id="rId7"/>
    <p:sldId id="260" r:id="rId8"/>
    <p:sldId id="265" r:id="rId9"/>
    <p:sldId id="261" r:id="rId10"/>
    <p:sldId id="267" r:id="rId11"/>
    <p:sldId id="266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3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66DF6-752B-44A8-85EB-BCFB4BEA1546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5AD77-3793-444C-8E1E-C84243EEB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8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1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85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52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3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44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75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34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85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84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49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7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38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6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27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3244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5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01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4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91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2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4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6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2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7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5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0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07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ARM CLUSTER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By Andrew Hoover, Samantha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Kranstz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, and   	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hristine Sorensen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7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935" y="1704661"/>
            <a:ext cx="80012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Cluster built and running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Running LINPACK using 8 cores on all 8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8.5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GigaFlops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Running LINPACK using 8 cores on Snow White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6.3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GigaFlops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5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Budget and costs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8569" y="1830961"/>
            <a:ext cx="80012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Switch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(1) 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Ethernet cables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(8) 1’  $2.99 each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3’  $4.99 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Power Unit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(1) $</a:t>
            </a:r>
          </a:p>
          <a:p>
            <a:pPr lvl="1"/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(8) 16 GB  $38.00 each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ODROID Ux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4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(8) $76.00 each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1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Remaining Backlog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6915" y="2021489"/>
            <a:ext cx="8001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Explore other communication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Develop and benchmark a new communication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Schedule And deliverables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6915" y="2021489"/>
            <a:ext cx="80012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Sprint 4: 1/18/15-2/5/15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Prototype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Sprint 5: 2/15/16-3/4/16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Presentation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Sprint 6: 3/21/16-4/15/16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Design Fair: 4/19/16</a:t>
            </a:r>
          </a:p>
        </p:txBody>
      </p:sp>
    </p:spTree>
    <p:extLst>
      <p:ext uri="{BB962C8B-B14F-4D97-AF65-F5344CB8AC3E}">
        <p14:creationId xmlns:p14="http://schemas.microsoft.com/office/powerpoint/2010/main" val="36398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5" y="514422"/>
            <a:ext cx="8534400" cy="1507067"/>
          </a:xfrm>
        </p:spPr>
        <p:txBody>
          <a:bodyPr/>
          <a:lstStyle/>
          <a:p>
            <a:r>
              <a:rPr lang="en-US" dirty="0" smtClean="0"/>
              <a:t>Our client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6915" y="2021489"/>
            <a:ext cx="800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Dr. Christer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Karlsson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6914" y="269614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Our client’s needs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6914" y="3944583"/>
            <a:ext cx="8001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A cluster of 6-12 single-board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Benchmarked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Fastest and most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efficient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81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69" y="323894"/>
            <a:ext cx="8534400" cy="1507067"/>
          </a:xfrm>
        </p:spPr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569" y="1830961"/>
            <a:ext cx="8001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Establish proof of 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The Cluster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6915" y="2021489"/>
            <a:ext cx="800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Snow White and the seven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dwarfs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ODROID Ux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0" t="10097" r="11061"/>
          <a:stretch/>
        </p:blipFill>
        <p:spPr>
          <a:xfrm rot="5400000">
            <a:off x="1341909" y="2816295"/>
            <a:ext cx="2878282" cy="46241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" r="7070" b="10999"/>
          <a:stretch/>
        </p:blipFill>
        <p:spPr>
          <a:xfrm>
            <a:off x="5674857" y="1013642"/>
            <a:ext cx="6373091" cy="45829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47760" y="5280877"/>
            <a:ext cx="14863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Snow White</a:t>
            </a:r>
          </a:p>
        </p:txBody>
      </p:sp>
      <p:sp>
        <p:nvSpPr>
          <p:cNvPr id="9" name="Rectangle 8"/>
          <p:cNvSpPr/>
          <p:nvPr/>
        </p:nvSpPr>
        <p:spPr>
          <a:xfrm>
            <a:off x="5575893" y="3982436"/>
            <a:ext cx="93807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Dopey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6019582" y="3079545"/>
            <a:ext cx="9284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Sleepy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6309" y="2285410"/>
            <a:ext cx="109356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Grumpy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811748" y="2285410"/>
            <a:ext cx="6559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</a:t>
            </a:r>
          </a:p>
        </p:txBody>
      </p:sp>
      <p:sp>
        <p:nvSpPr>
          <p:cNvPr id="13" name="Rectangle 12"/>
          <p:cNvSpPr/>
          <p:nvPr/>
        </p:nvSpPr>
        <p:spPr>
          <a:xfrm rot="5400000">
            <a:off x="10671486" y="3097671"/>
            <a:ext cx="93647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Happy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841725" y="3962888"/>
            <a:ext cx="96532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Bashful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955057" y="4778936"/>
            <a:ext cx="9637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Sneezy</a:t>
            </a:r>
          </a:p>
        </p:txBody>
      </p:sp>
    </p:spTree>
    <p:extLst>
      <p:ext uri="{BB962C8B-B14F-4D97-AF65-F5344CB8AC3E}">
        <p14:creationId xmlns:p14="http://schemas.microsoft.com/office/powerpoint/2010/main" val="327075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935" y="1539132"/>
            <a:ext cx="80012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Configure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NFS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Configure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sudo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Host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ssh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configure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69" y="323894"/>
            <a:ext cx="8534400" cy="1507067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569" y="1519676"/>
            <a:ext cx="8001247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Trello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Github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Linpack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Screwdriver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MPI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3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935" y="2040634"/>
            <a:ext cx="19068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Ping Pong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Linpack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Hello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Switch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6935" y="1226127"/>
            <a:ext cx="1584766" cy="13351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tests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37262" y="1221754"/>
            <a:ext cx="1584766" cy="13351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71107" y="1221754"/>
            <a:ext cx="3155619" cy="13351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Purpose of test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840030" y="2040634"/>
            <a:ext cx="5961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Pinging tests if the devices can communicate with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Benchmarks the cluster, testing by solving a system of linear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Tests all the ODRIODs’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Tests the network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Our issues and problems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935" y="2021489"/>
            <a:ext cx="80012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Fstab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Linpack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Building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Figuring it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Static Frying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Two broken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9" r="158" b="14859"/>
          <a:stretch/>
        </p:blipFill>
        <p:spPr>
          <a:xfrm>
            <a:off x="4076241" y="3829235"/>
            <a:ext cx="2621384" cy="2936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8" t="389"/>
          <a:stretch/>
        </p:blipFill>
        <p:spPr>
          <a:xfrm>
            <a:off x="6912620" y="251461"/>
            <a:ext cx="4417429" cy="306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489" y="2159105"/>
            <a:ext cx="8534400" cy="1507067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304</TotalTime>
  <Words>268</Words>
  <Application>Microsoft Office PowerPoint</Application>
  <PresentationFormat>Widescreen</PresentationFormat>
  <Paragraphs>152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Slice</vt:lpstr>
      <vt:lpstr>ARM CLUSTER</vt:lpstr>
      <vt:lpstr>Our client</vt:lpstr>
      <vt:lpstr>Our Project</vt:lpstr>
      <vt:lpstr>The Cluster</vt:lpstr>
      <vt:lpstr>The process</vt:lpstr>
      <vt:lpstr>Tools</vt:lpstr>
      <vt:lpstr>Testing</vt:lpstr>
      <vt:lpstr>Our issues and problems</vt:lpstr>
      <vt:lpstr>Demonstration</vt:lpstr>
      <vt:lpstr>Our Results</vt:lpstr>
      <vt:lpstr>Budget and costs</vt:lpstr>
      <vt:lpstr>Remaining Backlog</vt:lpstr>
      <vt:lpstr>Schedule And deliverables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CLUSTER</dc:title>
  <dc:creator>Kranstz, Samantha J.</dc:creator>
  <cp:lastModifiedBy>Kranstz, Samantha J.</cp:lastModifiedBy>
  <cp:revision>25</cp:revision>
  <dcterms:created xsi:type="dcterms:W3CDTF">2015-12-02T20:17:32Z</dcterms:created>
  <dcterms:modified xsi:type="dcterms:W3CDTF">2015-12-07T08:50:25Z</dcterms:modified>
</cp:coreProperties>
</file>