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Crowd Science Mapper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3778833"/>
            <a:ext cx="8520599" cy="169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Team: Hannah Aker and Jiasong Yan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Sponsors: Dr. Mengyu Qiao and Gail Schmidt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71"/>
            <a:ext cx="8520599" cy="69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Intellectual Property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90275"/>
            <a:ext cx="8520599" cy="106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Intellectual property belongs to SDSM&amp;T</a:t>
            </a:r>
          </a:p>
        </p:txBody>
      </p:sp>
      <p:sp>
        <p:nvSpPr>
          <p:cNvPr id="110" name="Shape 110"/>
          <p:cNvSpPr txBox="1"/>
          <p:nvPr>
            <p:ph idx="2" type="title"/>
          </p:nvPr>
        </p:nvSpPr>
        <p:spPr>
          <a:xfrm>
            <a:off x="311700" y="2134196"/>
            <a:ext cx="8520599" cy="69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Hardware</a:t>
            </a:r>
          </a:p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311700" y="2831100"/>
            <a:ext cx="8520599" cy="106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The server is a cloud server at SGT. No other hardware is required.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593372"/>
            <a:ext cx="8520599" cy="809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Successes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62200"/>
            <a:ext cx="8520599" cy="130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Started analyzing old code, started new UI, started requirements section of documentation</a:t>
            </a: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311700" y="3209750"/>
            <a:ext cx="8520599" cy="130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3000"/>
              <a:t>Cloud server got shut down on accident</a:t>
            </a:r>
          </a:p>
        </p:txBody>
      </p:sp>
      <p:sp>
        <p:nvSpPr>
          <p:cNvPr id="119" name="Shape 119"/>
          <p:cNvSpPr txBox="1"/>
          <p:nvPr>
            <p:ph idx="3" type="title"/>
          </p:nvPr>
        </p:nvSpPr>
        <p:spPr>
          <a:xfrm>
            <a:off x="311700" y="2566600"/>
            <a:ext cx="8520599" cy="89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3800"/>
              <a:t>Problems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593371"/>
            <a:ext cx="8520599" cy="69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Next Sprints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90276"/>
            <a:ext cx="8520599" cy="480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Continue analyzing old code and implementing old features in the new project.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1583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Currently: The Landscape Change Mapper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950" y="799851"/>
            <a:ext cx="6314923" cy="575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200"/>
              <a:t>Project Goal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/>
              <a:t>improve on the idea originally presented in the Landscape Change Mapper, and expand on it to create a flexible interface for other kinds of events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14722"/>
            <a:ext cx="8520599" cy="87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User Needs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80250" y="981825"/>
            <a:ext cx="8383500" cy="546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Maintain core functionality: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Visual map representation of events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Detailed event list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Event reporting interface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New user registration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User login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new functionality: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Select set of events to view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Administrator customization of a set of events 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Administrator editing existing event reports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5494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Timeline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44900" y="1118450"/>
            <a:ext cx="76541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Sprint 1: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Basic User Interface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Analyze old project code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Sprint 2-4: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Get old project code ready for new functionality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Sprint 5-6: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Implement new features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97022"/>
            <a:ext cx="8520599" cy="94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Technical Aspects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64024"/>
            <a:ext cx="8520599" cy="227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HTML, PHP and Java Script to connect to Mongo Database, and hosted on Apache 2.2 Server, source control and project planning through GitHub</a:t>
            </a:r>
          </a:p>
        </p:txBody>
      </p:sp>
      <p:sp>
        <p:nvSpPr>
          <p:cNvPr id="82" name="Shape 82"/>
          <p:cNvSpPr txBox="1"/>
          <p:nvPr>
            <p:ph idx="2" type="title"/>
          </p:nvPr>
        </p:nvSpPr>
        <p:spPr>
          <a:xfrm>
            <a:off x="255600" y="3501347"/>
            <a:ext cx="8520599" cy="94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3800"/>
              <a:t>New Database Design</a:t>
            </a:r>
          </a:p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2440200" y="4184100"/>
            <a:ext cx="6392100" cy="13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3000"/>
              <a:t>Will need to revise database design for different event sets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593370"/>
            <a:ext cx="8520599" cy="75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Testing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346377"/>
            <a:ext cx="8520599" cy="474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Not much in first sprint to test, will implement a testing matrix, and manually test program each sprint.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821875" y="4749875"/>
            <a:ext cx="3626999" cy="14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100"/>
              <a:t>Webpage Design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00" y="145400"/>
            <a:ext cx="7942400" cy="45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775" y="4044475"/>
            <a:ext cx="1892375" cy="19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249" y="3618725"/>
            <a:ext cx="2662525" cy="31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866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7" y="767849"/>
            <a:ext cx="8933623" cy="550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