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1" r:id="rId3"/>
    <p:sldId id="263" r:id="rId4"/>
    <p:sldId id="265" r:id="rId5"/>
    <p:sldId id="264" r:id="rId6"/>
    <p:sldId id="262" r:id="rId7"/>
    <p:sldId id="267" r:id="rId8"/>
    <p:sldId id="268" r:id="rId9"/>
    <p:sldId id="257" r:id="rId10"/>
    <p:sldId id="272" r:id="rId11"/>
    <p:sldId id="269" r:id="rId12"/>
    <p:sldId id="270" r:id="rId13"/>
    <p:sldId id="271" r:id="rId14"/>
    <p:sldId id="258" r:id="rId15"/>
    <p:sldId id="274" r:id="rId16"/>
    <p:sldId id="273" r:id="rId17"/>
    <p:sldId id="276" r:id="rId18"/>
    <p:sldId id="275" r:id="rId19"/>
    <p:sldId id="259" r:id="rId20"/>
    <p:sldId id="277" r:id="rId21"/>
    <p:sldId id="27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83025" autoAdjust="0"/>
  </p:normalViewPr>
  <p:slideViewPr>
    <p:cSldViewPr>
      <p:cViewPr varScale="1">
        <p:scale>
          <a:sx n="64" d="100"/>
          <a:sy n="64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0BAB-F222-44A0-92A7-79382282376D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11D1-4759-4864-9469-A9D4C5D9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Introduction, Team/Client, Project, Deliverables, Sprints, Backlog/User Stories, Requirements &amp;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Architecture, Design, Technical Aspects, Data structures, Dataflow, Communications, Tools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9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or Component Testing, System Testing, System Integration, Remaining backlog, Revised goals and Revised Deliverables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Successes (goals met), Issues or problems (goals not met), Risk Analysis, Risk Mitigation, Timeline, Budget/costs, Intellectual Property Aspects, Licensing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Prototypes and 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11D1-4759-4864-9469-A9D4C5D99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78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0DE8-2E6D-4292-891D-D68A0AAB90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97FD-3443-4418-8395-249BF0E6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52.23.113.55/crowdscie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Crowd Science Mapper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752600"/>
          </a:xfrm>
        </p:spPr>
        <p:txBody>
          <a:bodyPr/>
          <a:lstStyle/>
          <a:p>
            <a:pPr lvl="0"/>
            <a:r>
              <a:rPr lang="en" dirty="0" smtClean="0"/>
              <a:t>Team: Hannah Aker</a:t>
            </a:r>
          </a:p>
          <a:p>
            <a:pPr lvl="0"/>
            <a:r>
              <a:rPr lang="en" dirty="0" smtClean="0"/>
              <a:t>Sponsors: Dr. Mengyu Qiao and Gail Schmidt</a:t>
            </a:r>
          </a:p>
        </p:txBody>
      </p:sp>
    </p:spTree>
    <p:extLst>
      <p:ext uri="{BB962C8B-B14F-4D97-AF65-F5344CB8AC3E}">
        <p14:creationId xmlns:p14="http://schemas.microsoft.com/office/powerpoint/2010/main" val="6304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588539" cy="4983163"/>
          </a:xfrm>
        </p:spPr>
      </p:pic>
    </p:spTree>
    <p:extLst>
      <p:ext uri="{BB962C8B-B14F-4D97-AF65-F5344CB8AC3E}">
        <p14:creationId xmlns:p14="http://schemas.microsoft.com/office/powerpoint/2010/main" val="18409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7926"/>
            <a:ext cx="5189185" cy="464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31" y="990600"/>
            <a:ext cx="3061927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64" y="3505200"/>
            <a:ext cx="315338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4338499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90600"/>
            <a:ext cx="428615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editing: Notepad++</a:t>
            </a:r>
          </a:p>
          <a:p>
            <a:r>
              <a:rPr lang="en-US" dirty="0" smtClean="0"/>
              <a:t>Remote Desktop Connection</a:t>
            </a:r>
          </a:p>
          <a:p>
            <a:r>
              <a:rPr lang="en-US" dirty="0" smtClean="0"/>
              <a:t>Apache 2.2 </a:t>
            </a:r>
          </a:p>
          <a:p>
            <a:r>
              <a:rPr lang="en-US" dirty="0" smtClean="0"/>
              <a:t>Mongo DB 2.4.9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14599"/>
          </a:xfrm>
        </p:spPr>
        <p:txBody>
          <a:bodyPr/>
          <a:lstStyle/>
          <a:p>
            <a:r>
              <a:rPr lang="en-US" dirty="0" smtClean="0"/>
              <a:t>No Unit Testing – Didn’t use IDE with facility for that</a:t>
            </a:r>
          </a:p>
          <a:p>
            <a:r>
              <a:rPr lang="en-US" dirty="0" smtClean="0"/>
              <a:t>Traceability Matrix</a:t>
            </a:r>
            <a:endParaRPr lang="en-US" dirty="0"/>
          </a:p>
          <a:p>
            <a:r>
              <a:rPr lang="en-US" dirty="0" smtClean="0"/>
              <a:t>No Beta Testing – Would have if time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Testing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600" y="4800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System is internally integrated. No larger system to be integrated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</a:t>
            </a:r>
            <a:r>
              <a:rPr lang="en-US" dirty="0"/>
              <a:t>Matrix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492959"/>
              </p:ext>
            </p:extLst>
          </p:nvPr>
        </p:nvGraphicFramePr>
        <p:xfrm>
          <a:off x="533400" y="1447800"/>
          <a:ext cx="8229600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1400"/>
                <a:gridCol w="3657600"/>
                <a:gridCol w="990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Each page shall contain a navigation bar at the top of the page.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navigation bar will have buttons for logging in, new user registration, logout, and event reporting, where </a:t>
                      </a:r>
                      <a:r>
                        <a:rPr lang="en-US" dirty="0" err="1" smtClean="0">
                          <a:effectLst/>
                        </a:rPr>
                        <a:t>appropiate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Examination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navigation bar shall contain a drop down box for selecting the event 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Examination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selected event set shall maintain its state when navigating to a different page or refreshing the page.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Select event set on index page, navigate to report page, verify that selection was maintained. Refresh page and verify that selection was maintained.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6248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 in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1950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Documentation: Design, Testing, File Reference Manual,</a:t>
            </a:r>
            <a:r>
              <a:rPr lang="en-US" dirty="0"/>
              <a:t> </a:t>
            </a:r>
            <a:r>
              <a:rPr lang="en-US" dirty="0" smtClean="0"/>
              <a:t>User Documents (Basic Help Guide)</a:t>
            </a:r>
          </a:p>
          <a:p>
            <a:pPr marL="0" indent="0">
              <a:buNone/>
            </a:pPr>
            <a:r>
              <a:rPr lang="en-US" dirty="0" smtClean="0"/>
              <a:t>Final Testing</a:t>
            </a:r>
          </a:p>
          <a:p>
            <a:pPr marL="0" indent="0">
              <a:buNone/>
            </a:pPr>
            <a:r>
              <a:rPr lang="en-US" dirty="0" smtClean="0"/>
              <a:t>Minor changes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2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8229600" cy="1143000"/>
          </a:xfrm>
        </p:spPr>
        <p:txBody>
          <a:bodyPr/>
          <a:lstStyle/>
          <a:p>
            <a:r>
              <a:rPr lang="en-US" dirty="0" smtClean="0"/>
              <a:t>Project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err="1" smtClean="0"/>
              <a:t>Jiasong</a:t>
            </a:r>
            <a:r>
              <a:rPr lang="en-US" dirty="0" smtClean="0"/>
              <a:t> stopped making substantial contributions to the project halfway through Sprint 2, removed from the team prior to the start of Sprint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Project Issues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682" y="4572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 4 and 5 went great! Was even able to add some additional features to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 </a:t>
            </a:r>
            <a:r>
              <a:rPr lang="en-US" dirty="0"/>
              <a:t>u</a:t>
            </a:r>
            <a:r>
              <a:rPr lang="en-US" dirty="0" smtClean="0"/>
              <a:t>ser interface removed from the scope of the project</a:t>
            </a:r>
          </a:p>
          <a:p>
            <a:r>
              <a:rPr lang="en-US" dirty="0" smtClean="0"/>
              <a:t>Minor revisions to documentation with team member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430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Because the deliverable is essentially finished and fully functional, very low risk at this point</a:t>
            </a:r>
          </a:p>
          <a:p>
            <a:r>
              <a:rPr lang="en-US" dirty="0" smtClean="0"/>
              <a:t>Risk of loosing a team member</a:t>
            </a:r>
          </a:p>
          <a:p>
            <a:r>
              <a:rPr lang="en-US" dirty="0" smtClean="0"/>
              <a:t>Risk of failing final testing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2262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741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Jiasong</a:t>
            </a:r>
            <a:r>
              <a:rPr lang="en-US" dirty="0" smtClean="0"/>
              <a:t> was removed from the team, the project was revised to account for a missing team member</a:t>
            </a:r>
          </a:p>
          <a:p>
            <a:r>
              <a:rPr lang="en-US" dirty="0" smtClean="0"/>
              <a:t>Any failed test will be immediately fixed, or extensively documented if not 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Proof-of-concept generic crowd sourcing website</a:t>
            </a:r>
          </a:p>
          <a:p>
            <a:r>
              <a:rPr lang="en-US" dirty="0" smtClean="0"/>
              <a:t>Interface for user to view and report events</a:t>
            </a:r>
          </a:p>
          <a:p>
            <a:r>
              <a:rPr lang="en-US" dirty="0" smtClean="0"/>
              <a:t>Scope does not include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229600" cy="4272541"/>
          </a:xfrm>
        </p:spPr>
      </p:pic>
    </p:spTree>
    <p:extLst>
      <p:ext uri="{BB962C8B-B14F-4D97-AF65-F5344CB8AC3E}">
        <p14:creationId xmlns:p14="http://schemas.microsoft.com/office/powerpoint/2010/main" val="4192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Budget/Costs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Server provided by SGT, no other costs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56217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7362"/>
            <a:ext cx="8229600" cy="134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Currently not licensed, would fall under an educational license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862" y="33528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90077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Owned by SDSMT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http://52.23.113.55/crowdscience/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to be able to view a visual map representation of event reports and a detailed list of </a:t>
            </a:r>
            <a:r>
              <a:rPr lang="en-US" dirty="0" smtClean="0"/>
              <a:t>event reports.</a:t>
            </a:r>
          </a:p>
          <a:p>
            <a:r>
              <a:rPr lang="en-US" dirty="0"/>
              <a:t>As a user, I want to be able to register and login and submit an event report</a:t>
            </a:r>
            <a:r>
              <a:rPr lang="en-US" dirty="0" smtClean="0"/>
              <a:t>.</a:t>
            </a:r>
          </a:p>
          <a:p>
            <a:r>
              <a:rPr lang="en-US" dirty="0"/>
              <a:t>As a user, I want to be able to select which set of events I would like to view.</a:t>
            </a:r>
          </a:p>
        </p:txBody>
      </p:sp>
    </p:spTree>
    <p:extLst>
      <p:ext uri="{BB962C8B-B14F-4D97-AF65-F5344CB8AC3E}">
        <p14:creationId xmlns:p14="http://schemas.microsoft.com/office/powerpoint/2010/main" val="13766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New User Registration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Event Reporting Interface</a:t>
            </a:r>
          </a:p>
          <a:p>
            <a:r>
              <a:rPr lang="en-US" dirty="0" smtClean="0"/>
              <a:t>Detailed Event List</a:t>
            </a:r>
          </a:p>
          <a:p>
            <a:r>
              <a:rPr lang="en-US" dirty="0" smtClean="0"/>
              <a:t>Map Representation of Events</a:t>
            </a:r>
          </a:p>
          <a:p>
            <a:r>
              <a:rPr lang="en-US" dirty="0" smtClean="0"/>
              <a:t>User Selection of Event Set to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and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will be a HTML based webpage using </a:t>
            </a:r>
            <a:r>
              <a:rPr lang="en-US" dirty="0" smtClean="0"/>
              <a:t>JavaScript </a:t>
            </a:r>
            <a:r>
              <a:rPr lang="en-US" dirty="0" err="1" smtClean="0"/>
              <a:t>JQueries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connect to post to PHP files which will query </a:t>
            </a:r>
            <a:r>
              <a:rPr lang="en-US" dirty="0"/>
              <a:t>a Mongo database, and hosted </a:t>
            </a:r>
            <a:r>
              <a:rPr lang="en-US" dirty="0" smtClean="0"/>
              <a:t>on an </a:t>
            </a:r>
            <a:r>
              <a:rPr lang="en-US" dirty="0"/>
              <a:t>Apache server.</a:t>
            </a:r>
          </a:p>
        </p:txBody>
      </p:sp>
    </p:spTree>
    <p:extLst>
      <p:ext uri="{BB962C8B-B14F-4D97-AF65-F5344CB8AC3E}">
        <p14:creationId xmlns:p14="http://schemas.microsoft.com/office/powerpoint/2010/main" val="3222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Sprint 1:</a:t>
            </a:r>
          </a:p>
          <a:p>
            <a:r>
              <a:rPr lang="en-US" dirty="0" smtClean="0"/>
              <a:t>Documentation: Requirements</a:t>
            </a:r>
          </a:p>
          <a:p>
            <a:r>
              <a:rPr lang="en-US" dirty="0" smtClean="0"/>
              <a:t>Review Code from LCM project</a:t>
            </a:r>
          </a:p>
          <a:p>
            <a:pPr marL="0" indent="0">
              <a:buNone/>
            </a:pPr>
            <a:r>
              <a:rPr lang="en-US" dirty="0" smtClean="0"/>
              <a:t>Sprint 2:</a:t>
            </a:r>
          </a:p>
          <a:p>
            <a:r>
              <a:rPr lang="en-US" dirty="0" smtClean="0"/>
              <a:t>Documentation: Requirements, Project, Overview, Mission/Elevator</a:t>
            </a:r>
          </a:p>
          <a:p>
            <a:r>
              <a:rPr lang="en-US" dirty="0" smtClean="0"/>
              <a:t>Login and Register</a:t>
            </a:r>
          </a:p>
          <a:p>
            <a:pPr marL="0" indent="0">
              <a:buNone/>
            </a:pPr>
            <a:r>
              <a:rPr lang="en-US" dirty="0" smtClean="0"/>
              <a:t>Sprint 3: </a:t>
            </a:r>
          </a:p>
          <a:p>
            <a:r>
              <a:rPr lang="en-US" dirty="0" smtClean="0"/>
              <a:t>Documentation: Project, Overview, Mission/Elevator</a:t>
            </a:r>
          </a:p>
          <a:p>
            <a:r>
              <a:rPr lang="en-US" dirty="0" smtClean="0"/>
              <a:t>Login and Register</a:t>
            </a:r>
          </a:p>
        </p:txBody>
      </p:sp>
    </p:spTree>
    <p:extLst>
      <p:ext uri="{BB962C8B-B14F-4D97-AF65-F5344CB8AC3E}">
        <p14:creationId xmlns:p14="http://schemas.microsoft.com/office/powerpoint/2010/main" val="20461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Sprints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Sprint 4:</a:t>
            </a:r>
          </a:p>
          <a:p>
            <a:r>
              <a:rPr lang="en-US" dirty="0" smtClean="0"/>
              <a:t>Documentation: Project Revisions</a:t>
            </a:r>
          </a:p>
          <a:p>
            <a:r>
              <a:rPr lang="en-US" dirty="0" smtClean="0"/>
              <a:t>Database Design and Sample Data</a:t>
            </a:r>
          </a:p>
          <a:p>
            <a:r>
              <a:rPr lang="en-US" dirty="0" smtClean="0"/>
              <a:t>Event Set Selection</a:t>
            </a:r>
          </a:p>
          <a:p>
            <a:pPr marL="0" indent="0">
              <a:buNone/>
            </a:pPr>
            <a:r>
              <a:rPr lang="en-US" dirty="0" smtClean="0"/>
              <a:t>Sprint 5:</a:t>
            </a:r>
          </a:p>
          <a:p>
            <a:r>
              <a:rPr lang="en-US" dirty="0" smtClean="0"/>
              <a:t>Documentation: Design, Testing, Prototypes</a:t>
            </a:r>
          </a:p>
          <a:p>
            <a:r>
              <a:rPr lang="en-US" dirty="0" smtClean="0"/>
              <a:t>Event Reporting</a:t>
            </a:r>
          </a:p>
          <a:p>
            <a:r>
              <a:rPr lang="en-US" dirty="0" smtClean="0"/>
              <a:t>Detailed Event List</a:t>
            </a:r>
          </a:p>
          <a:p>
            <a:r>
              <a:rPr lang="en-US" dirty="0" smtClean="0"/>
              <a:t>Event Map</a:t>
            </a:r>
          </a:p>
          <a:p>
            <a:r>
              <a:rPr lang="en-US" dirty="0" smtClean="0"/>
              <a:t>Individual Event View</a:t>
            </a:r>
          </a:p>
          <a:p>
            <a:r>
              <a:rPr lang="en-US" dirty="0" smtClean="0"/>
              <a:t>Event Set Picture Carousel</a:t>
            </a:r>
          </a:p>
        </p:txBody>
      </p:sp>
    </p:spTree>
    <p:extLst>
      <p:ext uri="{BB962C8B-B14F-4D97-AF65-F5344CB8AC3E}">
        <p14:creationId xmlns:p14="http://schemas.microsoft.com/office/powerpoint/2010/main" val="33950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Sprint 6 (in progress):</a:t>
            </a:r>
          </a:p>
          <a:p>
            <a:r>
              <a:rPr lang="en-US" dirty="0" smtClean="0"/>
              <a:t>Documentation: Design, Testing, Code Reference Manual, User Documents</a:t>
            </a:r>
          </a:p>
          <a:p>
            <a:r>
              <a:rPr lang="en-US" dirty="0" smtClean="0"/>
              <a:t>Final Project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Architecture, Dataflow, and Communications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000434" cy="5334000"/>
          </a:xfrm>
        </p:spPr>
      </p:pic>
    </p:spTree>
    <p:extLst>
      <p:ext uri="{BB962C8B-B14F-4D97-AF65-F5344CB8AC3E}">
        <p14:creationId xmlns:p14="http://schemas.microsoft.com/office/powerpoint/2010/main" val="42853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723</Words>
  <Application>Microsoft Office PowerPoint</Application>
  <PresentationFormat>On-screen Show (4:3)</PresentationFormat>
  <Paragraphs>116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Crowd Science Mapper</vt:lpstr>
      <vt:lpstr>Deliverables</vt:lpstr>
      <vt:lpstr>User Stories</vt:lpstr>
      <vt:lpstr>Backlog</vt:lpstr>
      <vt:lpstr>Requirements and Specifications </vt:lpstr>
      <vt:lpstr>Sprints</vt:lpstr>
      <vt:lpstr>Sprints Continued</vt:lpstr>
      <vt:lpstr>Sprints Continued</vt:lpstr>
      <vt:lpstr>Architecture, Dataflow, and Communications</vt:lpstr>
      <vt:lpstr>Database Design</vt:lpstr>
      <vt:lpstr>Design</vt:lpstr>
      <vt:lpstr>Design</vt:lpstr>
      <vt:lpstr>Technical Aspects and Tools</vt:lpstr>
      <vt:lpstr>System Integration</vt:lpstr>
      <vt:lpstr>Traceability Matrix</vt:lpstr>
      <vt:lpstr>Remaining Backlog</vt:lpstr>
      <vt:lpstr>Project Successes</vt:lpstr>
      <vt:lpstr>Project Revisions</vt:lpstr>
      <vt:lpstr>Risk Analysis</vt:lpstr>
      <vt:lpstr>Timeline</vt:lpstr>
      <vt:lpstr>Budget/Costs</vt:lpstr>
      <vt:lpstr>Prototype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Aker, Hannah</dc:creator>
  <cp:lastModifiedBy>Aker, Hannah</cp:lastModifiedBy>
  <cp:revision>15</cp:revision>
  <dcterms:created xsi:type="dcterms:W3CDTF">2016-03-23T02:46:17Z</dcterms:created>
  <dcterms:modified xsi:type="dcterms:W3CDTF">2016-03-23T23:46:55Z</dcterms:modified>
</cp:coreProperties>
</file>