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DanceSoft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design group: Marcus Berger and Dicheng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9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Sprints  (maybe)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Sprint 2 – Continuing </a:t>
            </a:r>
            <a:r>
              <a:rPr lang="en-US" dirty="0" smtClean="0"/>
              <a:t>Qt</a:t>
            </a:r>
            <a:r>
              <a:rPr lang="en-US" dirty="0" smtClean="0"/>
              <a:t> research, and database construction, GUI Design testing</a:t>
            </a:r>
          </a:p>
          <a:p>
            <a:endParaRPr lang="en-US" dirty="0"/>
          </a:p>
          <a:p>
            <a:r>
              <a:rPr lang="en-US" dirty="0" smtClean="0"/>
              <a:t>Sprint 3 – GUI work, database work, testing, First semester result should be a fully functional database and simpler GUI window complete.</a:t>
            </a:r>
          </a:p>
          <a:p>
            <a:r>
              <a:rPr lang="en-US" dirty="0" smtClean="0"/>
              <a:t>Sprint 4 –  </a:t>
            </a:r>
            <a:r>
              <a:rPr lang="en-US" dirty="0"/>
              <a:t>billing and payroll</a:t>
            </a:r>
          </a:p>
          <a:p>
            <a:r>
              <a:rPr lang="en-US" dirty="0" smtClean="0"/>
              <a:t>work on more complicated GUI backlog, </a:t>
            </a:r>
            <a:endParaRPr lang="en-US" dirty="0"/>
          </a:p>
          <a:p>
            <a:r>
              <a:rPr lang="en-US" dirty="0" smtClean="0"/>
              <a:t>Sprint 5 –  </a:t>
            </a:r>
            <a:r>
              <a:rPr lang="en-US" dirty="0"/>
              <a:t>work </a:t>
            </a:r>
            <a:r>
              <a:rPr lang="en-US" dirty="0" smtClean="0"/>
              <a:t>on remaining </a:t>
            </a:r>
            <a:r>
              <a:rPr lang="en-US" dirty="0"/>
              <a:t>GUI backlog, </a:t>
            </a:r>
          </a:p>
          <a:p>
            <a:r>
              <a:rPr lang="en-US" dirty="0" smtClean="0"/>
              <a:t>Final Sprint – Remaining Function (hopefully done), Clean up GUI work, testing, Final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2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Overview (maybe)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Dance Arts Incorporated 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Dr. Jeff McGough, Vice president 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Julie McFarland, Artistic Director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Client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Purpose of project / 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Project Needs (database, integration, and simple GUI)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Development Constraints (all open source, Mac first but develop cross platform)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Project </a:t>
            </a:r>
            <a:r>
              <a:rPr lang="en-US" dirty="0" smtClean="0"/>
              <a:t>functionality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4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Constraints'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Must be open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Wi-Fi/bandwidth </a:t>
            </a:r>
            <a:r>
              <a:rPr lang="en-US" dirty="0" smtClean="0"/>
              <a:t>issues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Main development is Mac based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Security level (maybe)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3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and Backlog for Sprint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Research programming language options for the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Research and select database storage options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Decide GUI options for selected programming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Practice and learn GUI toolkit</a:t>
            </a:r>
          </a:p>
        </p:txBody>
      </p:sp>
    </p:spTree>
    <p:extLst>
      <p:ext uri="{BB962C8B-B14F-4D97-AF65-F5344CB8AC3E}">
        <p14:creationId xmlns:p14="http://schemas.microsoft.com/office/powerpoint/2010/main" val="36357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and </a:t>
            </a:r>
            <a:r>
              <a:rPr lang="en-US" dirty="0" smtClean="0"/>
              <a:t>Architecture: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</a:t>
            </a:r>
            <a:r>
              <a:rPr lang="en-US" dirty="0" smtClean="0"/>
              <a:t>inal Decision: Python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14409"/>
              </p:ext>
            </p:extLst>
          </p:nvPr>
        </p:nvGraphicFramePr>
        <p:xfrm>
          <a:off x="1236371" y="1845734"/>
          <a:ext cx="500845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226"/>
                <a:gridCol w="2504226"/>
              </a:tblGrid>
              <a:tr h="305570">
                <a:tc>
                  <a:txBody>
                    <a:bodyPr/>
                    <a:lstStyle/>
                    <a:p>
                      <a:r>
                        <a:rPr lang="en-US" dirty="0" smtClean="0"/>
                        <a:t>Team’s Swift Pro’s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Team’s Swift Con’s</a:t>
                      </a:r>
                      <a:endParaRPr lang="en-US" dirty="0"/>
                    </a:p>
                  </a:txBody>
                  <a:tcPr/>
                </a:tc>
              </a:tr>
              <a:tr h="534748">
                <a:tc>
                  <a:txBody>
                    <a:bodyPr/>
                    <a:lstStyle/>
                    <a:p>
                      <a:r>
                        <a:rPr lang="en-US" dirty="0" smtClean="0"/>
                        <a:t>Well</a:t>
                      </a:r>
                      <a:r>
                        <a:rPr lang="en-US" baseline="0" dirty="0" smtClean="0"/>
                        <a:t> received my Mac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 Only</a:t>
                      </a:r>
                      <a:endParaRPr lang="en-US" dirty="0"/>
                    </a:p>
                  </a:txBody>
                  <a:tcPr/>
                </a:tc>
              </a:tr>
              <a:tr h="534748">
                <a:tc>
                  <a:txBody>
                    <a:bodyPr/>
                    <a:lstStyle/>
                    <a:p>
                      <a:r>
                        <a:rPr lang="en-US" dirty="0" smtClean="0"/>
                        <a:t>GUI Option</a:t>
                      </a:r>
                      <a:r>
                        <a:rPr lang="en-US" baseline="0" dirty="0" smtClean="0"/>
                        <a:t> Coco also well received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Ramp Up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34748">
                <a:tc>
                  <a:txBody>
                    <a:bodyPr/>
                    <a:lstStyle/>
                    <a:p>
                      <a:r>
                        <a:rPr lang="en-US" dirty="0" smtClean="0"/>
                        <a:t>Built</a:t>
                      </a:r>
                      <a:r>
                        <a:rPr lang="en-US" baseline="0" dirty="0" smtClean="0"/>
                        <a:t> to easily port code to 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is new to Mac and Swift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</a:tr>
              <a:tr h="993103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is more c++ (our teams most used language) like then objective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7333"/>
              </p:ext>
            </p:extLst>
          </p:nvPr>
        </p:nvGraphicFramePr>
        <p:xfrm>
          <a:off x="6383912" y="1845735"/>
          <a:ext cx="5207866" cy="413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933"/>
                <a:gridCol w="2603933"/>
              </a:tblGrid>
              <a:tr h="327213">
                <a:tc>
                  <a:txBody>
                    <a:bodyPr/>
                    <a:lstStyle/>
                    <a:p>
                      <a:r>
                        <a:rPr lang="en-US" dirty="0" smtClean="0"/>
                        <a:t>Team’s Python Pro’s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Team’s Python Con’s</a:t>
                      </a:r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r>
                        <a:rPr lang="en-US" dirty="0" smtClean="0"/>
                        <a:t>Team is more experienced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Mac</a:t>
                      </a:r>
                      <a:r>
                        <a:rPr lang="en-US" baseline="0" dirty="0" smtClean="0"/>
                        <a:t> native </a:t>
                      </a:r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is cross-platform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Project will not be as easy to port to mobile</a:t>
                      </a:r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r>
                        <a:rPr lang="en-US" baseline="0" dirty="0" smtClean="0"/>
                        <a:t> handles list data very well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Larger,</a:t>
                      </a:r>
                      <a:r>
                        <a:rPr lang="en-US" baseline="0" dirty="0" smtClean="0"/>
                        <a:t> more experienced community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Academic and career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2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Client knows Python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29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Architecture: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dirty="0" smtClean="0"/>
              <a:t> vs </a:t>
            </a:r>
            <a:r>
              <a:rPr lang="en-US" dirty="0" smtClean="0"/>
              <a:t>NonSql</a:t>
            </a:r>
            <a:endParaRPr lang="en-US" dirty="0" smtClean="0"/>
          </a:p>
          <a:p>
            <a:r>
              <a:rPr lang="en-US" dirty="0" smtClean="0"/>
              <a:t>Pros and cons </a:t>
            </a:r>
          </a:p>
          <a:p>
            <a:r>
              <a:rPr lang="en-US" dirty="0" smtClean="0"/>
              <a:t>Mysql</a:t>
            </a:r>
            <a:r>
              <a:rPr lang="en-US" dirty="0"/>
              <a:t> </a:t>
            </a:r>
            <a:r>
              <a:rPr lang="en-US" dirty="0" smtClean="0"/>
              <a:t>vs </a:t>
            </a:r>
            <a:r>
              <a:rPr lang="en-US" dirty="0" smtClean="0"/>
              <a:t>sqlite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Pros and cons </a:t>
            </a:r>
          </a:p>
          <a:p>
            <a:r>
              <a:rPr lang="en-US" dirty="0" smtClean="0"/>
              <a:t>Cloud solution vs local solution</a:t>
            </a:r>
          </a:p>
          <a:p>
            <a:r>
              <a:rPr lang="en-US" dirty="0" smtClean="0"/>
              <a:t>Pros and cons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Architecture: </a:t>
            </a:r>
            <a:r>
              <a:rPr lang="en-US" dirty="0" smtClean="0"/>
              <a:t>GUI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9600" dirty="0" err="1" smtClean="0"/>
              <a:t>PyQt</a:t>
            </a:r>
            <a:r>
              <a:rPr lang="en-US" sz="9600" dirty="0" smtClean="0"/>
              <a:t> - </a:t>
            </a:r>
            <a:r>
              <a:rPr lang="en-US" sz="9600" dirty="0"/>
              <a:t>C</a:t>
            </a:r>
            <a:r>
              <a:rPr lang="en-US" sz="9600" dirty="0" smtClean="0"/>
              <a:t>omprehensive libraries </a:t>
            </a:r>
            <a:r>
              <a:rPr lang="en-US" sz="9600" dirty="0"/>
              <a:t>of tools and </a:t>
            </a:r>
            <a:r>
              <a:rPr lang="en-US" sz="9600" dirty="0" smtClean="0"/>
              <a:t>APIs</a:t>
            </a:r>
            <a:endParaRPr lang="en-US" sz="9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Used </a:t>
            </a:r>
            <a:r>
              <a:rPr lang="en-US" sz="9600" dirty="0"/>
              <a:t>in many </a:t>
            </a:r>
            <a:r>
              <a:rPr lang="en-US" sz="9600" dirty="0" smtClean="0"/>
              <a:t>industries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Designer provide a easy way to build window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9600" dirty="0" err="1" smtClean="0"/>
              <a:t>Wxpython</a:t>
            </a:r>
            <a:r>
              <a:rPr lang="en-US" sz="9600" dirty="0" smtClean="0"/>
              <a:t> - </a:t>
            </a:r>
            <a:r>
              <a:rPr lang="en-US" sz="9600" dirty="0"/>
              <a:t>based on </a:t>
            </a:r>
            <a:r>
              <a:rPr lang="en-US" sz="9600" dirty="0" err="1"/>
              <a:t>wxWidgets</a:t>
            </a:r>
            <a:r>
              <a:rPr lang="en-US" sz="9600" dirty="0"/>
              <a:t>, a cross-platform GUI </a:t>
            </a:r>
            <a:r>
              <a:rPr lang="en-US" sz="9600" dirty="0" smtClean="0"/>
              <a:t>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Still has a few bugs when interfacing with python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9600" dirty="0" err="1" smtClean="0"/>
              <a:t>K</a:t>
            </a:r>
            <a:r>
              <a:rPr lang="en-US" sz="9600" dirty="0" err="1" smtClean="0"/>
              <a:t>ivy</a:t>
            </a:r>
            <a:r>
              <a:rPr lang="en-US" sz="9600" dirty="0" smtClean="0"/>
              <a:t> – Relatively new cross platform framework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Based around a main loop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9600" dirty="0" smtClean="0"/>
              <a:t>Includes its own language for user interfaces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9600" dirty="0" err="1" smtClean="0"/>
              <a:t>T</a:t>
            </a:r>
            <a:r>
              <a:rPr lang="en-US" sz="9600" dirty="0" err="1" smtClean="0"/>
              <a:t>kinter</a:t>
            </a:r>
            <a:r>
              <a:rPr lang="en-US" sz="9600" dirty="0" smtClean="0"/>
              <a:t> – The default pre-included GUI with Python </a:t>
            </a:r>
            <a:endParaRPr lang="en-US" sz="9600" dirty="0"/>
          </a:p>
          <a:p>
            <a:pPr marL="0" indent="0">
              <a:buNone/>
            </a:pPr>
            <a:endParaRPr lang="en-US" sz="9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9600" dirty="0" smtClean="0"/>
              <a:t>Final Decision: </a:t>
            </a:r>
            <a:r>
              <a:rPr lang="en-US" sz="9600" dirty="0" err="1" smtClean="0"/>
              <a:t>PyQt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</a:t>
            </a:r>
            <a:r>
              <a:rPr lang="en-US" dirty="0"/>
              <a:t>and </a:t>
            </a:r>
            <a:r>
              <a:rPr lang="en-US" dirty="0" smtClean="0"/>
              <a:t>Mitigation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be able to finish 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</TotalTime>
  <Words>409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DanceSoft</vt:lpstr>
      <vt:lpstr>Client Overview (maybe)</vt:lpstr>
      <vt:lpstr>Project Overview</vt:lpstr>
      <vt:lpstr>Project Constraints' </vt:lpstr>
      <vt:lpstr>User Stories and Backlog for Sprint </vt:lpstr>
      <vt:lpstr>Design and Architecture: Language</vt:lpstr>
      <vt:lpstr>Design and Architecture: Database</vt:lpstr>
      <vt:lpstr>Design and Architecture: GUI Framework</vt:lpstr>
      <vt:lpstr>Risk and Mitigation </vt:lpstr>
      <vt:lpstr>Future Sprints  (maybe)</vt:lpstr>
      <vt:lpstr>Final Review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DanceSoft</dc:title>
  <dc:creator>Berger, Marcus J.</dc:creator>
  <cp:lastModifiedBy>marcus berger</cp:lastModifiedBy>
  <cp:revision>22</cp:revision>
  <dcterms:created xsi:type="dcterms:W3CDTF">2015-10-13T15:49:34Z</dcterms:created>
  <dcterms:modified xsi:type="dcterms:W3CDTF">2015-10-15T16:47:27Z</dcterms:modified>
</cp:coreProperties>
</file>