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Sprints  (maybe)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2 – Continuing </a:t>
            </a:r>
            <a:r>
              <a:rPr lang="en-US" dirty="0" err="1" smtClean="0"/>
              <a:t>Qt</a:t>
            </a:r>
            <a:r>
              <a:rPr lang="en-US" dirty="0" smtClean="0"/>
              <a:t> research, and database construction, GUI Design testing</a:t>
            </a:r>
          </a:p>
          <a:p>
            <a:endParaRPr lang="en-US" dirty="0"/>
          </a:p>
          <a:p>
            <a:r>
              <a:rPr lang="en-US" dirty="0" smtClean="0"/>
              <a:t>Sprint 3 – GUI work, database work, testing, First semester result should be a fully functional database and simpler GUI window complete.</a:t>
            </a:r>
          </a:p>
          <a:p>
            <a:r>
              <a:rPr lang="en-US" dirty="0" smtClean="0"/>
              <a:t>Sprint 4 –  </a:t>
            </a:r>
            <a:r>
              <a:rPr lang="en-US" dirty="0"/>
              <a:t>billing and payroll</a:t>
            </a:r>
          </a:p>
          <a:p>
            <a:r>
              <a:rPr lang="en-US" dirty="0" smtClean="0"/>
              <a:t>work on more complicated GUI backlog, </a:t>
            </a:r>
            <a:endParaRPr lang="en-US" dirty="0"/>
          </a:p>
          <a:p>
            <a:r>
              <a:rPr lang="en-US" dirty="0" smtClean="0"/>
              <a:t>Sprint 5 –  </a:t>
            </a:r>
            <a:r>
              <a:rPr lang="en-US" dirty="0"/>
              <a:t>work </a:t>
            </a:r>
            <a:r>
              <a:rPr lang="en-US" dirty="0" smtClean="0"/>
              <a:t>on remaining </a:t>
            </a:r>
            <a:r>
              <a:rPr lang="en-US" dirty="0"/>
              <a:t>GUI backlog, </a:t>
            </a:r>
          </a:p>
          <a:p>
            <a:r>
              <a:rPr lang="en-US" dirty="0" smtClean="0"/>
              <a:t>Final Sprint – Remaining Function (hopefully done), Clean up GUI work, testing, Final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 (maybe)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Introduce McGough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McGough’s Wife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RC Academy of Dance 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Need for a more efficient data storage and usage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</a:t>
            </a:r>
            <a:r>
              <a:rPr lang="en-US" dirty="0" err="1" smtClean="0"/>
              <a:t>constrants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(database, integration, and simple GUI)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Development Constraints (all open source, Mac first but develop cross platform)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</a:t>
            </a:r>
            <a:r>
              <a:rPr lang="en-US" dirty="0" err="1" smtClean="0"/>
              <a:t>functionallity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Constraints'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Must be 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Wifi</a:t>
            </a:r>
            <a:r>
              <a:rPr lang="en-US" dirty="0" smtClean="0"/>
              <a:t>/bandwidth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development is Mac based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Security level (maybe)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and Backlog for Sprint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Architecture: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Swift </a:t>
            </a:r>
            <a:r>
              <a:rPr lang="en-US" dirty="0" err="1" smtClean="0"/>
              <a:t>v.s</a:t>
            </a:r>
            <a:r>
              <a:rPr lang="en-US" dirty="0" smtClean="0"/>
              <a:t>. Python pros and cons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Swift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Python information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Language final decision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9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vs </a:t>
            </a:r>
            <a:r>
              <a:rPr lang="en-US" dirty="0" err="1" smtClean="0"/>
              <a:t>NonSql</a:t>
            </a:r>
            <a:endParaRPr lang="en-US" dirty="0" smtClean="0"/>
          </a:p>
          <a:p>
            <a:r>
              <a:rPr lang="en-US" dirty="0" smtClean="0"/>
              <a:t>Pros and cons </a:t>
            </a:r>
          </a:p>
          <a:p>
            <a:r>
              <a:rPr lang="en-US" dirty="0" err="1" smtClean="0"/>
              <a:t>Mysql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Pros and cons </a:t>
            </a:r>
          </a:p>
          <a:p>
            <a:r>
              <a:rPr lang="en-US" dirty="0" smtClean="0"/>
              <a:t>Cloud solution vs local solution</a:t>
            </a:r>
          </a:p>
          <a:p>
            <a:r>
              <a:rPr lang="en-US" dirty="0" smtClean="0"/>
              <a:t>Pros and cons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GUI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r>
              <a:rPr lang="en-US" dirty="0" smtClean="0"/>
              <a:t> vs </a:t>
            </a:r>
            <a:r>
              <a:rPr lang="en-US" dirty="0" err="1" smtClean="0"/>
              <a:t>wxpython</a:t>
            </a:r>
            <a:r>
              <a:rPr lang="en-US" dirty="0" smtClean="0"/>
              <a:t> vs </a:t>
            </a:r>
            <a:r>
              <a:rPr lang="en-US" dirty="0" err="1" smtClean="0"/>
              <a:t>kivy</a:t>
            </a:r>
            <a:r>
              <a:rPr lang="en-US" dirty="0" smtClean="0"/>
              <a:t> vs </a:t>
            </a:r>
            <a:r>
              <a:rPr lang="en-US" dirty="0" err="1" smtClean="0"/>
              <a:t>tkinter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be able to finish 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</TotalTime>
  <Words>248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DanceSoft</vt:lpstr>
      <vt:lpstr>Client Overview (maybe)</vt:lpstr>
      <vt:lpstr>Project Overview</vt:lpstr>
      <vt:lpstr>Project Constraints' </vt:lpstr>
      <vt:lpstr>User Stories and Backlog for Sprint </vt:lpstr>
      <vt:lpstr>Design and Architecture: Language</vt:lpstr>
      <vt:lpstr>Design and Architecture: Database</vt:lpstr>
      <vt:lpstr>Design and Architecture: GUI Framework</vt:lpstr>
      <vt:lpstr>Risk and Mitigation </vt:lpstr>
      <vt:lpstr>Future Sprints  (maybe)</vt:lpstr>
      <vt:lpstr>Final Review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Berger, Marcus J.</cp:lastModifiedBy>
  <cp:revision>12</cp:revision>
  <dcterms:created xsi:type="dcterms:W3CDTF">2015-10-13T15:49:34Z</dcterms:created>
  <dcterms:modified xsi:type="dcterms:W3CDTF">2015-10-13T19:12:04Z</dcterms:modified>
</cp:coreProperties>
</file>