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69" r:id="rId7"/>
    <p:sldId id="259" r:id="rId8"/>
    <p:sldId id="279" r:id="rId9"/>
    <p:sldId id="277" r:id="rId10"/>
    <p:sldId id="286" r:id="rId11"/>
    <p:sldId id="273" r:id="rId12"/>
    <p:sldId id="272" r:id="rId13"/>
    <p:sldId id="274" r:id="rId14"/>
    <p:sldId id="263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1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since </a:t>
            </a:r>
            <a:r>
              <a:rPr lang="en-US" dirty="0" smtClean="0"/>
              <a:t>last presentation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Dropped Student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 User Stories to compensate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Billing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Quality of Life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Requirements/ Updates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</a:t>
            </a:r>
            <a:r>
              <a:rPr lang="en-US" sz="3000" dirty="0" smtClean="0"/>
              <a:t>Python IDE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MySQL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not currently decided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</a:t>
            </a:r>
            <a:r>
              <a:rPr lang="en-US" sz="3200" dirty="0" smtClean="0"/>
              <a:t>licensed</a:t>
            </a:r>
            <a:r>
              <a:rPr lang="en-US" sz="3200" dirty="0" smtClean="0"/>
              <a:t> under </a:t>
            </a:r>
            <a:r>
              <a:rPr lang="en-US" sz="3200" dirty="0" err="1" smtClean="0"/>
              <a:t>PyQt</a:t>
            </a:r>
            <a:r>
              <a:rPr lang="en-US" sz="3200" dirty="0" err="1" smtClean="0"/>
              <a:t>’s</a:t>
            </a:r>
            <a:r>
              <a:rPr lang="en-US" sz="3200" dirty="0" smtClean="0"/>
              <a:t> special GPL.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On track to deliver final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</a:t>
            </a:r>
            <a:r>
              <a:rPr lang="en-US" sz="2000" dirty="0" smtClean="0"/>
              <a:t>worked effectively </a:t>
            </a:r>
            <a:r>
              <a:rPr lang="en-US" sz="2000" dirty="0" smtClean="0"/>
              <a:t>overall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Got project to a internal testing state (proof of function state)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</a:t>
            </a:r>
            <a:r>
              <a:rPr lang="en-US" sz="2000" dirty="0" smtClean="0"/>
              <a:t>bugs to be fixed before final 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Never really got ahead on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let other obligations interfere with team efficiency at times outside of </a:t>
            </a:r>
            <a:r>
              <a:rPr lang="en-US" sz="2000" dirty="0" smtClean="0"/>
              <a:t>meetings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Continue to keep interfaces as simple as possible for user, while not compromising the wanted functionality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</a:t>
            </a:r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 </a:t>
            </a:r>
            <a:r>
              <a:rPr lang="en-US" dirty="0" smtClean="0"/>
              <a:t>up GUI </a:t>
            </a:r>
            <a:r>
              <a:rPr lang="en-US" dirty="0" smtClean="0"/>
              <a:t>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 Minute Client Request/Updates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Confirmation and Final 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Design </a:t>
            </a:r>
            <a:r>
              <a:rPr lang="en-US" dirty="0" smtClean="0"/>
              <a:t>Fair </a:t>
            </a:r>
            <a:r>
              <a:rPr lang="en-US" dirty="0" smtClean="0"/>
              <a:t>P</a:t>
            </a:r>
            <a:r>
              <a:rPr lang="en-US" dirty="0" smtClean="0"/>
              <a:t>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Finalize Documentation and User Guide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 The </a:t>
            </a:r>
            <a:r>
              <a:rPr lang="en-US" sz="2800" dirty="0" err="1" smtClean="0"/>
              <a:t>DanceSoft</a:t>
            </a:r>
            <a:r>
              <a:rPr lang="en-US" sz="2800" dirty="0" smtClean="0"/>
              <a:t> Project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The Final Documents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Design Fair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and students in Academy of Dance arts to manage the day-to-day 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needs to store administers and teachers and students and classes </a:t>
            </a:r>
            <a:r>
              <a:rPr lang="en-US" altLang="zh-CN" sz="2000" dirty="0"/>
              <a:t>information</a:t>
            </a:r>
            <a:r>
              <a:rPr lang="en-US" sz="2000" dirty="0" smtClean="0"/>
              <a:t>, it also needs to be accessed by </a:t>
            </a:r>
            <a:r>
              <a:rPr lang="en-US" sz="2000" dirty="0" smtClean="0"/>
              <a:t>two different  </a:t>
            </a:r>
            <a:r>
              <a:rPr lang="en-US" sz="2000" dirty="0" smtClean="0"/>
              <a:t>permission levels.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 needs to be as intuitive as possible to use and it should display </a:t>
            </a:r>
            <a:r>
              <a:rPr lang="en-US" altLang="zh-CN" sz="2000" dirty="0"/>
              <a:t>administers and teachers and students and classes </a:t>
            </a:r>
            <a:r>
              <a:rPr lang="en-US" altLang="zh-CN" sz="2000" dirty="0" smtClean="0"/>
              <a:t>information when user request it.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Project must be open source.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Wi-Fi/bandwidth </a:t>
            </a:r>
            <a:r>
              <a:rPr lang="en-US" altLang="zh-CN" dirty="0"/>
              <a:t>issues for the </a:t>
            </a:r>
            <a:r>
              <a:rPr lang="en-US" altLang="zh-CN" dirty="0" smtClean="0"/>
              <a:t>academy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Teachers can see his or her student’s information and classes schedules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99" y="1827513"/>
            <a:ext cx="867850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Architecture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42" y="1802308"/>
            <a:ext cx="7839075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</a:t>
            </a:r>
            <a:r>
              <a:rPr lang="en-US" altLang="zh-CN" dirty="0" smtClean="0"/>
              <a:t>new semester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Payroll and Billing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Calculating Student Tuition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Hours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Etc..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Student Registration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Added after student interface was dropped from requirements,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Bug Fix and </a:t>
            </a:r>
            <a:r>
              <a:rPr lang="en-US" altLang="zh-CN" dirty="0"/>
              <a:t>Q</a:t>
            </a:r>
            <a:r>
              <a:rPr lang="en-US" altLang="zh-CN" dirty="0" smtClean="0"/>
              <a:t>uality </a:t>
            </a:r>
            <a:r>
              <a:rPr lang="en-US" altLang="zh-CN" dirty="0" smtClean="0"/>
              <a:t>U</a:t>
            </a:r>
            <a:r>
              <a:rPr lang="en-US" altLang="zh-CN" dirty="0" smtClean="0"/>
              <a:t>pdates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 smtClean="0"/>
              <a:t>Semester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Removal Function to maintain database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Teacher Hours/Payment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Credits and Refunds for classes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Student/Family Billing and payments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Registration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Fix Bugs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Remaining client request 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Student Registration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Secure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Final deployment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Clean up and quality of life updates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Interfaces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Help Guides/User Guide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request from client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Testing and Design Fair Presentation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interior code testing like </a:t>
            </a:r>
            <a:r>
              <a:rPr lang="en-US" dirty="0" smtClean="0"/>
              <a:t>SQL </a:t>
            </a:r>
            <a:r>
              <a:rPr lang="en-US" dirty="0" smtClean="0"/>
              <a:t>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in its current form is 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test were database interactions and then checking for correct results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</a:t>
            </a:r>
            <a:r>
              <a:rPr lang="en-US" dirty="0" smtClean="0"/>
              <a:t> </a:t>
            </a:r>
            <a:r>
              <a:rPr lang="en-US" dirty="0" smtClean="0"/>
              <a:t>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Start from opening of system down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Confirmation that all requirements can be accomplished within system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Find small bugs or needed quality updates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2859</TotalTime>
  <Words>555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Database Architecture</vt:lpstr>
      <vt:lpstr>GUI Architecture</vt:lpstr>
      <vt:lpstr>User Stories</vt:lpstr>
      <vt:lpstr>Backlog Since Semester </vt:lpstr>
      <vt:lpstr>Remaining Backlog</vt:lpstr>
      <vt:lpstr>Current Testing Procedure </vt:lpstr>
      <vt:lpstr>Prototype/Demo</vt:lpstr>
      <vt:lpstr>Project Update</vt:lpstr>
      <vt:lpstr>Tool and Budget Update </vt:lpstr>
      <vt:lpstr>Successes and Failures</vt:lpstr>
      <vt:lpstr>Risk and Mitigation</vt:lpstr>
      <vt:lpstr>The Last Sprint</vt:lpstr>
      <vt:lpstr>Final Review and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138</cp:revision>
  <dcterms:created xsi:type="dcterms:W3CDTF">2015-10-13T15:49:34Z</dcterms:created>
  <dcterms:modified xsi:type="dcterms:W3CDTF">2016-03-20T19:01:41Z</dcterms:modified>
</cp:coreProperties>
</file>