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71" r:id="rId5"/>
    <p:sldId id="269" r:id="rId6"/>
    <p:sldId id="259" r:id="rId7"/>
    <p:sldId id="260" r:id="rId8"/>
    <p:sldId id="261" r:id="rId9"/>
    <p:sldId id="267" r:id="rId10"/>
    <p:sldId id="262" r:id="rId11"/>
    <p:sldId id="272" r:id="rId12"/>
    <p:sldId id="263" r:id="rId13"/>
    <p:sldId id="264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6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DanceSoft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design group: Marcus Berger and Dicheng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Architecture: </a:t>
            </a:r>
            <a:r>
              <a:rPr lang="en-US" dirty="0" smtClean="0"/>
              <a:t>GUI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9600" dirty="0" err="1" smtClean="0"/>
              <a:t>PyQt</a:t>
            </a:r>
            <a:r>
              <a:rPr lang="en-US" sz="9600" dirty="0" smtClean="0"/>
              <a:t> - </a:t>
            </a:r>
            <a:r>
              <a:rPr lang="en-US" sz="9600" dirty="0"/>
              <a:t>C</a:t>
            </a:r>
            <a:r>
              <a:rPr lang="en-US" sz="9600" dirty="0" smtClean="0"/>
              <a:t>omprehensive libraries </a:t>
            </a:r>
            <a:r>
              <a:rPr lang="en-US" sz="9600" dirty="0"/>
              <a:t>of </a:t>
            </a:r>
            <a:r>
              <a:rPr lang="en-US" sz="9600" dirty="0" smtClean="0"/>
              <a:t>tools</a:t>
            </a:r>
            <a:endParaRPr lang="en-US" sz="9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9600" dirty="0" smtClean="0"/>
              <a:t>Used </a:t>
            </a:r>
            <a:r>
              <a:rPr lang="en-US" sz="9600" dirty="0"/>
              <a:t>in many </a:t>
            </a:r>
            <a:r>
              <a:rPr lang="en-US" sz="9600" dirty="0" smtClean="0"/>
              <a:t>industries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9600" dirty="0" smtClean="0"/>
              <a:t>Designer provide a easy way to build consistent window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9600" dirty="0" err="1" smtClean="0"/>
              <a:t>Wxpython</a:t>
            </a:r>
            <a:r>
              <a:rPr lang="en-US" sz="9600" dirty="0" smtClean="0"/>
              <a:t> - </a:t>
            </a:r>
            <a:r>
              <a:rPr lang="en-US" sz="9600" dirty="0"/>
              <a:t>based on </a:t>
            </a:r>
            <a:r>
              <a:rPr lang="en-US" sz="9600" dirty="0" err="1"/>
              <a:t>wxWidgets</a:t>
            </a:r>
            <a:r>
              <a:rPr lang="en-US" sz="9600" dirty="0"/>
              <a:t>, a cross-platform GUI </a:t>
            </a:r>
            <a:r>
              <a:rPr lang="en-US" sz="9600" dirty="0" smtClean="0"/>
              <a:t>library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9600" dirty="0" smtClean="0"/>
              <a:t>Still has a few bugs when interfacing with python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9600" dirty="0" err="1" smtClean="0"/>
              <a:t>Kivy</a:t>
            </a:r>
            <a:r>
              <a:rPr lang="en-US" sz="9600" dirty="0" smtClean="0"/>
              <a:t> – Relatively new cross platform framework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9600" dirty="0" smtClean="0"/>
              <a:t>Based around a main loop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9600" dirty="0" smtClean="0"/>
              <a:t>Includes its own language for user interfaces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9600" dirty="0" err="1" smtClean="0"/>
              <a:t>Tkinter</a:t>
            </a:r>
            <a:r>
              <a:rPr lang="en-US" sz="9600" dirty="0" smtClean="0"/>
              <a:t> – The default pre-included GUI with Python </a:t>
            </a:r>
            <a:endParaRPr lang="en-US" sz="9600" dirty="0"/>
          </a:p>
          <a:p>
            <a:pPr marL="0" indent="0">
              <a:buNone/>
            </a:pPr>
            <a:endParaRPr lang="en-US" sz="9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9600" dirty="0" smtClean="0"/>
              <a:t>Final Decision: </a:t>
            </a:r>
            <a:r>
              <a:rPr lang="en-US" sz="9600" dirty="0" err="1" smtClean="0"/>
              <a:t>PyQt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err="1" smtClean="0"/>
              <a:t>Xcode</a:t>
            </a:r>
            <a:r>
              <a:rPr lang="en-US" sz="3200" dirty="0" smtClean="0"/>
              <a:t> and Visual </a:t>
            </a:r>
            <a:r>
              <a:rPr lang="en-US" sz="3200" dirty="0" err="1" smtClean="0"/>
              <a:t>Stuido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 smtClean="0"/>
              <a:t>Github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Trello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MySQL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 smtClean="0"/>
              <a:t>PyQt</a:t>
            </a:r>
            <a:r>
              <a:rPr lang="en-US" sz="3200" dirty="0" smtClean="0"/>
              <a:t> and </a:t>
            </a:r>
            <a:r>
              <a:rPr lang="en-US" sz="3200" dirty="0" err="1" smtClean="0"/>
              <a:t>Qt</a:t>
            </a:r>
            <a:r>
              <a:rPr lang="en-US" sz="3200" dirty="0" smtClean="0"/>
              <a:t> designer</a:t>
            </a:r>
          </a:p>
        </p:txBody>
      </p:sp>
    </p:spTree>
    <p:extLst>
      <p:ext uri="{BB962C8B-B14F-4D97-AF65-F5344CB8AC3E}">
        <p14:creationId xmlns:p14="http://schemas.microsoft.com/office/powerpoint/2010/main" val="24706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and </a:t>
            </a:r>
            <a:r>
              <a:rPr lang="en-US" dirty="0" smtClean="0"/>
              <a:t>Mitigation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Usability: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Keeping interfaces as simple as possible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Retrieval of information and easy to use</a:t>
            </a:r>
            <a:endParaRPr lang="en-US" sz="22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Data backup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Backup database in local machine and Linux box.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sz="2400" dirty="0" smtClean="0"/>
              <a:t>Security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2200" dirty="0" smtClean="0"/>
              <a:t>Encryption of the data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04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Sprint 2 (10/12/15 </a:t>
            </a:r>
            <a:r>
              <a:rPr lang="en-US" dirty="0"/>
              <a:t>- </a:t>
            </a:r>
            <a:r>
              <a:rPr lang="en-US" dirty="0" smtClean="0"/>
              <a:t>10/30/15)– Continuing Qt research, </a:t>
            </a:r>
            <a:r>
              <a:rPr lang="en-US" dirty="0"/>
              <a:t>D</a:t>
            </a:r>
            <a:r>
              <a:rPr lang="en-US" dirty="0" smtClean="0"/>
              <a:t>atabase </a:t>
            </a:r>
            <a:r>
              <a:rPr lang="en-US" dirty="0"/>
              <a:t>C</a:t>
            </a:r>
            <a:r>
              <a:rPr lang="en-US" dirty="0" smtClean="0"/>
              <a:t>onstruction, GUI Design</a:t>
            </a:r>
            <a:endParaRPr lang="en-US" dirty="0"/>
          </a:p>
          <a:p>
            <a:r>
              <a:rPr lang="en-US" dirty="0" smtClean="0"/>
              <a:t>Sprint 3 (</a:t>
            </a:r>
            <a:r>
              <a:rPr lang="en-US" dirty="0"/>
              <a:t>11/9/15 - 11/27/15</a:t>
            </a:r>
            <a:r>
              <a:rPr lang="en-US" dirty="0" smtClean="0"/>
              <a:t>)– GUI work, testing,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semester results should be a fully functional database and simpler GUI windows complete.</a:t>
            </a:r>
          </a:p>
          <a:p>
            <a:r>
              <a:rPr lang="en-US" dirty="0" smtClean="0"/>
              <a:t>Sprint 4 (1/18/16 </a:t>
            </a:r>
            <a:r>
              <a:rPr lang="en-US" dirty="0"/>
              <a:t>- </a:t>
            </a:r>
            <a:r>
              <a:rPr lang="en-US" dirty="0" smtClean="0"/>
              <a:t>2/5/16) –  </a:t>
            </a:r>
            <a:r>
              <a:rPr lang="en-US" dirty="0"/>
              <a:t>billing and </a:t>
            </a:r>
            <a:r>
              <a:rPr lang="en-US" dirty="0" smtClean="0"/>
              <a:t>payroll, testing</a:t>
            </a:r>
            <a:endParaRPr lang="en-US" dirty="0"/>
          </a:p>
          <a:p>
            <a:r>
              <a:rPr lang="en-US" dirty="0" smtClean="0"/>
              <a:t>Sprint 5 (</a:t>
            </a:r>
            <a:r>
              <a:rPr lang="en-US" dirty="0"/>
              <a:t>2/15/16 - </a:t>
            </a:r>
            <a:r>
              <a:rPr lang="en-US" dirty="0" smtClean="0"/>
              <a:t>3/4/16) –  </a:t>
            </a:r>
            <a:r>
              <a:rPr lang="en-US" dirty="0"/>
              <a:t>work </a:t>
            </a:r>
            <a:r>
              <a:rPr lang="en-US" dirty="0" smtClean="0"/>
              <a:t>on remaining </a:t>
            </a:r>
            <a:r>
              <a:rPr lang="en-US" dirty="0"/>
              <a:t>GUI backlog, </a:t>
            </a:r>
            <a:r>
              <a:rPr lang="en-US" dirty="0" smtClean="0"/>
              <a:t>testing</a:t>
            </a:r>
            <a:endParaRPr lang="en-US" dirty="0"/>
          </a:p>
          <a:p>
            <a:r>
              <a:rPr lang="en-US" dirty="0" smtClean="0"/>
              <a:t>Final Sprint (</a:t>
            </a:r>
            <a:r>
              <a:rPr lang="en-US" dirty="0"/>
              <a:t>3/21/16 - 4/15/16</a:t>
            </a:r>
            <a:r>
              <a:rPr lang="en-US" dirty="0" smtClean="0"/>
              <a:t>) – Clean up GUI work, Final Testing, Final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Review and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The research into program languages, database and </a:t>
            </a:r>
            <a:r>
              <a:rPr lang="en-US" altLang="zh-CN" dirty="0" smtClean="0"/>
              <a:t>GUI </a:t>
            </a:r>
            <a:r>
              <a:rPr lang="en-US" altLang="zh-CN" dirty="0"/>
              <a:t>frameworks and architectures for the </a:t>
            </a:r>
            <a:r>
              <a:rPr lang="en-US" altLang="zh-CN" dirty="0" err="1"/>
              <a:t>DanceSoft</a:t>
            </a:r>
            <a:r>
              <a:rPr lang="en-US" altLang="zh-CN" dirty="0"/>
              <a:t> project</a:t>
            </a:r>
            <a:r>
              <a:rPr lang="en-US" altLang="zh-CN" dirty="0" smtClean="0"/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Final decision on frameworks and architectures for the </a:t>
            </a:r>
            <a:r>
              <a:rPr lang="en-US" altLang="zh-CN" dirty="0" err="1"/>
              <a:t>DanceSoft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project</a:t>
            </a:r>
            <a:r>
              <a:rPr lang="en-US" altLang="zh-CN" dirty="0" smtClean="0"/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User </a:t>
            </a:r>
            <a:r>
              <a:rPr lang="en-US" altLang="zh-CN" dirty="0"/>
              <a:t>Stories and Product Backlogs for the project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Any Questions?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City Academy of Dance 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What is the Academy of Dance 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Dance school with located in Rapid City, South Dakota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Provide dance classes for student in the area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Sponsor: Dr. Jeff McGough, Vice president 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Main Client: Julie McFarland, Owner and Artistic Director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69" y="4172754"/>
            <a:ext cx="1653647" cy="2067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27" y="4311803"/>
            <a:ext cx="4603953" cy="19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Purpose of project / Goal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Developing a software for administers and teachers and students in Academy of Dance arts to manage the day-to-day activities.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Project Needs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Database needs to store administers and teachers and students and classes </a:t>
            </a:r>
            <a:r>
              <a:rPr lang="en-US" altLang="zh-CN" sz="2000" dirty="0"/>
              <a:t>information</a:t>
            </a:r>
            <a:r>
              <a:rPr lang="en-US" sz="2000" dirty="0" smtClean="0"/>
              <a:t>, it also needs to be accessed by different  permission levels.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GUI needs to be as intuitive as possible to use and it should display </a:t>
            </a:r>
            <a:r>
              <a:rPr lang="en-US" altLang="zh-CN" sz="2000" dirty="0"/>
              <a:t>administers and teachers and students and classes </a:t>
            </a:r>
            <a:r>
              <a:rPr lang="en-US" altLang="zh-CN" sz="2000" dirty="0" smtClean="0"/>
              <a:t>information when user request it.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Overview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Development </a:t>
            </a:r>
            <a:r>
              <a:rPr lang="en-US" altLang="zh-CN" dirty="0" smtClean="0"/>
              <a:t>Constraints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Project must be open source.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Clients primarily run Mac so the project must work in this environment.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 </a:t>
            </a:r>
            <a:r>
              <a:rPr lang="en-US" altLang="zh-CN" dirty="0"/>
              <a:t>Wi-Fi/bandwidth </a:t>
            </a:r>
            <a:r>
              <a:rPr lang="en-US" altLang="zh-CN" dirty="0" smtClean="0"/>
              <a:t>issues for the academy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/>
              <a:t>Project functionality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Administers can see the information for every teacher and student.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Teachers can see his or her student’s information and classes schedules.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smtClean="0"/>
              <a:t> Students can see </a:t>
            </a:r>
            <a:r>
              <a:rPr lang="en-US" altLang="zh-CN" dirty="0"/>
              <a:t>classes </a:t>
            </a:r>
            <a:r>
              <a:rPr lang="en-US" altLang="zh-CN" dirty="0" smtClean="0"/>
              <a:t>schedules and register for classes.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Stories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User Stories for this project break into several categories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Admin User Stories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 As the owner I would like to track hours and compute payroll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As an Admin I would like to be able to set levels of permission for information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Teacher User Stories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As a teacher I would like to get a class role for each class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 As an employee I would like to be able to look up student data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Student User Stories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As a student, I would like to register for classes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As a student I would like to see my billing</a:t>
            </a:r>
          </a:p>
        </p:txBody>
      </p:sp>
    </p:spTree>
    <p:extLst>
      <p:ext uri="{BB962C8B-B14F-4D97-AF65-F5344CB8AC3E}">
        <p14:creationId xmlns:p14="http://schemas.microsoft.com/office/powerpoint/2010/main" val="2910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for Sprint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Research programming language options for the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Research and select database storage options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Decide GUI options for selected programming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Practice and learn GUI toolkit</a:t>
            </a:r>
          </a:p>
        </p:txBody>
      </p:sp>
    </p:spTree>
    <p:extLst>
      <p:ext uri="{BB962C8B-B14F-4D97-AF65-F5344CB8AC3E}">
        <p14:creationId xmlns:p14="http://schemas.microsoft.com/office/powerpoint/2010/main" val="36357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and </a:t>
            </a:r>
            <a:r>
              <a:rPr lang="en-US" dirty="0" smtClean="0"/>
              <a:t>Architecture: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</a:t>
            </a:r>
            <a:r>
              <a:rPr lang="en-US" dirty="0" smtClean="0"/>
              <a:t>inal Decision: Python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66098"/>
              </p:ext>
            </p:extLst>
          </p:nvPr>
        </p:nvGraphicFramePr>
        <p:xfrm>
          <a:off x="1236371" y="1845734"/>
          <a:ext cx="5008452" cy="327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226"/>
                <a:gridCol w="2504226"/>
              </a:tblGrid>
              <a:tr h="305570">
                <a:tc>
                  <a:txBody>
                    <a:bodyPr/>
                    <a:lstStyle/>
                    <a:p>
                      <a:r>
                        <a:rPr lang="en-US" dirty="0" smtClean="0"/>
                        <a:t>Team’s Swift Pro’s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Team’s Swift Con’s</a:t>
                      </a:r>
                      <a:endParaRPr lang="en-US" dirty="0"/>
                    </a:p>
                  </a:txBody>
                  <a:tcPr/>
                </a:tc>
              </a:tr>
              <a:tr h="534748">
                <a:tc>
                  <a:txBody>
                    <a:bodyPr/>
                    <a:lstStyle/>
                    <a:p>
                      <a:r>
                        <a:rPr lang="en-US" dirty="0" smtClean="0"/>
                        <a:t>Well</a:t>
                      </a:r>
                      <a:r>
                        <a:rPr lang="en-US" baseline="0" dirty="0" smtClean="0"/>
                        <a:t> received by Mac community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 Only</a:t>
                      </a:r>
                      <a:endParaRPr lang="en-US" dirty="0"/>
                    </a:p>
                  </a:txBody>
                  <a:tcPr/>
                </a:tc>
              </a:tr>
              <a:tr h="534748">
                <a:tc>
                  <a:txBody>
                    <a:bodyPr/>
                    <a:lstStyle/>
                    <a:p>
                      <a:r>
                        <a:rPr lang="en-US" dirty="0" smtClean="0"/>
                        <a:t>GUI Option</a:t>
                      </a:r>
                      <a:r>
                        <a:rPr lang="en-US" baseline="0" dirty="0" smtClean="0"/>
                        <a:t> Coco also well 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Ramp Up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534748">
                <a:tc>
                  <a:txBody>
                    <a:bodyPr/>
                    <a:lstStyle/>
                    <a:p>
                      <a:r>
                        <a:rPr lang="en-US" dirty="0" smtClean="0"/>
                        <a:t>Built</a:t>
                      </a:r>
                      <a:r>
                        <a:rPr lang="en-US" baseline="0" dirty="0" smtClean="0"/>
                        <a:t> to easily port code to 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is new to Mac and Swift</a:t>
                      </a:r>
                      <a:r>
                        <a:rPr lang="en-US" baseline="0" dirty="0" smtClean="0"/>
                        <a:t> development</a:t>
                      </a:r>
                      <a:endParaRPr lang="en-US" dirty="0"/>
                    </a:p>
                  </a:txBody>
                  <a:tcPr/>
                </a:tc>
              </a:tr>
              <a:tr h="9931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information for Swift developers as of now.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681558"/>
              </p:ext>
            </p:extLst>
          </p:nvPr>
        </p:nvGraphicFramePr>
        <p:xfrm>
          <a:off x="6383912" y="1845735"/>
          <a:ext cx="5207866" cy="4413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933"/>
                <a:gridCol w="2603933"/>
              </a:tblGrid>
              <a:tr h="327213">
                <a:tc>
                  <a:txBody>
                    <a:bodyPr/>
                    <a:lstStyle/>
                    <a:p>
                      <a:r>
                        <a:rPr lang="en-US" dirty="0" smtClean="0"/>
                        <a:t>Team’s Python Pro’s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Team’s Python Con’s</a:t>
                      </a:r>
                      <a:endParaRPr lang="en-US" dirty="0"/>
                    </a:p>
                  </a:txBody>
                  <a:tcPr/>
                </a:tc>
              </a:tr>
              <a:tr h="572624">
                <a:tc>
                  <a:txBody>
                    <a:bodyPr/>
                    <a:lstStyle/>
                    <a:p>
                      <a:r>
                        <a:rPr lang="en-US" dirty="0" smtClean="0"/>
                        <a:t>Team is more experienced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Mac</a:t>
                      </a:r>
                      <a:r>
                        <a:rPr lang="en-US" baseline="0" dirty="0" smtClean="0"/>
                        <a:t> native </a:t>
                      </a:r>
                      <a:endParaRPr lang="en-US" dirty="0"/>
                    </a:p>
                  </a:txBody>
                  <a:tcPr/>
                </a:tc>
              </a:tr>
              <a:tr h="572624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is cross-platform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Project will not be as easy to port to mobile</a:t>
                      </a:r>
                      <a:endParaRPr lang="en-US" dirty="0"/>
                    </a:p>
                  </a:txBody>
                  <a:tcPr/>
                </a:tc>
              </a:tr>
              <a:tr h="572624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r>
                        <a:rPr lang="en-US" baseline="0" dirty="0" smtClean="0"/>
                        <a:t> handles list data very 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r>
                        <a:rPr lang="en-US" baseline="0" dirty="0" smtClean="0"/>
                        <a:t> platform can be harder to work with then native language</a:t>
                      </a:r>
                      <a:endParaRPr lang="en-US" dirty="0"/>
                    </a:p>
                  </a:txBody>
                  <a:tcPr/>
                </a:tc>
              </a:tr>
              <a:tr h="572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Larger,</a:t>
                      </a:r>
                      <a:r>
                        <a:rPr lang="en-US" baseline="0" dirty="0" smtClean="0"/>
                        <a:t> more experienced community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2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Academic and career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2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Client knows Python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2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Architecture: </a:t>
            </a:r>
            <a:r>
              <a:rPr lang="en-US" dirty="0" smtClean="0"/>
              <a:t>Database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46438"/>
              </p:ext>
            </p:extLst>
          </p:nvPr>
        </p:nvGraphicFramePr>
        <p:xfrm>
          <a:off x="815975" y="2234142"/>
          <a:ext cx="4821352" cy="286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676"/>
                <a:gridCol w="2410676"/>
              </a:tblGrid>
              <a:tr h="4803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Team’s SQL Pro’s</a:t>
                      </a:r>
                      <a:endParaRPr lang="en-US" altLang="zh-CN" dirty="0"/>
                    </a:p>
                  </a:txBody>
                  <a:tcPr marL="54240" marR="54240" marT="27120" marB="2712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Team’s SQL Con’s</a:t>
                      </a:r>
                    </a:p>
                    <a:p>
                      <a:endParaRPr lang="zh-CN" altLang="en-US" sz="1100" dirty="0">
                        <a:latin typeface="+mj-lt"/>
                      </a:endParaRPr>
                    </a:p>
                  </a:txBody>
                  <a:tcPr marL="54240" marR="54240" marT="27120" marB="27120"/>
                </a:tc>
              </a:tr>
              <a:tr h="60859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for heavy duty transactional type applications(more stable)</a:t>
                      </a:r>
                      <a:endParaRPr lang="zh-CN" altLang="en-US" sz="1100" dirty="0"/>
                    </a:p>
                  </a:txBody>
                  <a:tcPr marL="54240" marR="54240" marT="27120" marB="2712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Vertically scalable</a:t>
                      </a:r>
                      <a:r>
                        <a:rPr lang="en-US" altLang="zh-CN" sz="1800" baseline="0" dirty="0" smtClean="0"/>
                        <a:t> which means need upgrade hardware to gain performance</a:t>
                      </a:r>
                      <a:endParaRPr lang="en-US" altLang="zh-CN" sz="1800" dirty="0" smtClean="0"/>
                    </a:p>
                  </a:txBody>
                  <a:tcPr marL="54240" marR="54240" marT="27120" marB="27120"/>
                </a:tc>
              </a:tr>
              <a:tr h="60859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Excellent support are available</a:t>
                      </a:r>
                      <a:endParaRPr lang="zh-CN" altLang="en-US" sz="1100" dirty="0"/>
                    </a:p>
                  </a:txBody>
                  <a:tcPr marL="54240" marR="54240" marT="27120" marB="2712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Needs</a:t>
                      </a:r>
                      <a:r>
                        <a:rPr lang="en-US" altLang="zh-CN" sz="1800" baseline="0" dirty="0" smtClean="0"/>
                        <a:t> to predefine all the attributes.</a:t>
                      </a:r>
                      <a:endParaRPr lang="zh-CN" altLang="en-US" sz="1800" dirty="0"/>
                    </a:p>
                  </a:txBody>
                  <a:tcPr marL="54240" marR="54240" marT="27120" marB="27120"/>
                </a:tc>
              </a:tr>
              <a:tr h="60859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Suits</a:t>
                      </a:r>
                      <a:r>
                        <a:rPr lang="en-US" altLang="zh-CN" sz="1800" baseline="0" dirty="0" smtClean="0"/>
                        <a:t> for small business</a:t>
                      </a:r>
                      <a:endParaRPr lang="zh-CN" altLang="en-US" sz="1800" dirty="0"/>
                    </a:p>
                  </a:txBody>
                  <a:tcPr marL="54240" marR="54240" marT="27120" marB="2712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54240" marR="54240" marT="27120" marB="2712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86375"/>
              </p:ext>
            </p:extLst>
          </p:nvPr>
        </p:nvGraphicFramePr>
        <p:xfrm>
          <a:off x="5959475" y="2243667"/>
          <a:ext cx="5318124" cy="277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062"/>
                <a:gridCol w="2659062"/>
              </a:tblGrid>
              <a:tr h="5575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Team’s NoSQL Pro’s</a:t>
                      </a:r>
                    </a:p>
                  </a:txBody>
                  <a:tcPr marL="59829" marR="59829" marT="29914" marB="299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Team’s NoSQL Con’s</a:t>
                      </a:r>
                    </a:p>
                    <a:p>
                      <a:endParaRPr lang="zh-CN" altLang="en-US" sz="1200" dirty="0">
                        <a:latin typeface="+mj-lt"/>
                      </a:endParaRPr>
                    </a:p>
                  </a:txBody>
                  <a:tcPr marL="59829" marR="59829" marT="29914" marB="29914"/>
                </a:tc>
              </a:tr>
              <a:tr h="865003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Fits better for Big data set</a:t>
                      </a:r>
                    </a:p>
                    <a:p>
                      <a:endParaRPr lang="zh-CN" altLang="en-US" sz="1200" dirty="0"/>
                    </a:p>
                  </a:txBody>
                  <a:tcPr marL="59829" marR="59829" marT="29914" marB="29914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smtClean="0">
                          <a:latin typeface="+mn-lt"/>
                        </a:rPr>
                        <a:t>Not as stable as SQL</a:t>
                      </a:r>
                      <a:endParaRPr lang="zh-CN" altLang="en-US" sz="2000" b="0" dirty="0">
                        <a:latin typeface="+mn-lt"/>
                      </a:endParaRPr>
                    </a:p>
                  </a:txBody>
                  <a:tcPr marL="59829" marR="59829" marT="29914" marB="29914"/>
                </a:tc>
              </a:tr>
              <a:tr h="674689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NoSQL databases are horizontally scalable. </a:t>
                      </a:r>
                      <a:endParaRPr lang="zh-CN" altLang="en-US" sz="2000" dirty="0"/>
                    </a:p>
                  </a:txBody>
                  <a:tcPr marL="59829" marR="59829" marT="29914" marB="2991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Hard to perform complex queries  </a:t>
                      </a:r>
                      <a:endParaRPr lang="zh-CN" altLang="en-US" sz="2000" dirty="0"/>
                    </a:p>
                  </a:txBody>
                  <a:tcPr marL="59829" marR="59829" marT="29914" marB="29914"/>
                </a:tc>
              </a:tr>
              <a:tr h="674689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Suits</a:t>
                      </a:r>
                      <a:r>
                        <a:rPr lang="en-US" altLang="zh-CN" sz="2000" baseline="0" dirty="0" smtClean="0"/>
                        <a:t> for large company utilizing big data</a:t>
                      </a:r>
                      <a:endParaRPr lang="zh-CN" altLang="en-US" sz="2000" dirty="0"/>
                    </a:p>
                  </a:txBody>
                  <a:tcPr marL="59829" marR="59829" marT="29914" marB="29914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59829" marR="59829" marT="29914" marB="299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3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Architecture: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sz="3200" dirty="0"/>
              <a:t>There are several free </a:t>
            </a:r>
            <a:r>
              <a:rPr lang="en-US" altLang="zh-CN" sz="3200" dirty="0" smtClean="0"/>
              <a:t>relational databases RDBS</a:t>
            </a:r>
            <a:r>
              <a:rPr lang="en-US" altLang="zh-CN" sz="3200" dirty="0"/>
              <a:t>, MySQL, </a:t>
            </a:r>
            <a:r>
              <a:rPr lang="en-US" altLang="zh-CN" sz="3200" dirty="0" smtClean="0"/>
              <a:t>SQLite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3200" dirty="0" smtClean="0"/>
              <a:t>SQLite </a:t>
            </a:r>
            <a:r>
              <a:rPr lang="en-US" altLang="zh-CN" sz="3200" dirty="0"/>
              <a:t>does not support remote network </a:t>
            </a:r>
            <a:r>
              <a:rPr lang="en-US" altLang="zh-CN" sz="3200" dirty="0" smtClean="0"/>
              <a:t>access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3200" dirty="0" smtClean="0"/>
              <a:t>So </a:t>
            </a:r>
            <a:r>
              <a:rPr lang="en-US" altLang="zh-CN" sz="3200" dirty="0"/>
              <a:t>we decided to use MySQL </a:t>
            </a:r>
            <a:endParaRPr lang="zh-CN" alt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2341</TotalTime>
  <Words>629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Calibri</vt:lpstr>
      <vt:lpstr>Calibri Light</vt:lpstr>
      <vt:lpstr>Wingdings</vt:lpstr>
      <vt:lpstr>Retrospect</vt:lpstr>
      <vt:lpstr>DanceSoft</vt:lpstr>
      <vt:lpstr>Rapid City Academy of Dance Arts</vt:lpstr>
      <vt:lpstr>Project Overview</vt:lpstr>
      <vt:lpstr>Project Overview</vt:lpstr>
      <vt:lpstr>User Stories</vt:lpstr>
      <vt:lpstr>Backlog for Sprint </vt:lpstr>
      <vt:lpstr>Design and Architecture: Language</vt:lpstr>
      <vt:lpstr>Design and Architecture: Database</vt:lpstr>
      <vt:lpstr>Design and Architecture: Database</vt:lpstr>
      <vt:lpstr>Design and Architecture: GUI Framework</vt:lpstr>
      <vt:lpstr>Tools</vt:lpstr>
      <vt:lpstr>Risk and Mitigation </vt:lpstr>
      <vt:lpstr>Future Sprints</vt:lpstr>
      <vt:lpstr>Final Review and Deliverables</vt:lpstr>
      <vt:lpstr>Any Questions?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DanceSoft</dc:title>
  <dc:creator>Berger, Marcus J.</dc:creator>
  <cp:lastModifiedBy>marcus berger</cp:lastModifiedBy>
  <cp:revision>107</cp:revision>
  <dcterms:created xsi:type="dcterms:W3CDTF">2015-10-13T15:49:34Z</dcterms:created>
  <dcterms:modified xsi:type="dcterms:W3CDTF">2015-10-22T04:50:34Z</dcterms:modified>
</cp:coreProperties>
</file>