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15" d="100"/>
          <a:sy n="15" d="100"/>
        </p:scale>
        <p:origin x="3066" y="96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1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1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1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1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4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4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User Interface</a:t>
            </a:r>
            <a:endParaRPr lang="en-US" dirty="0"/>
          </a:p>
        </p:txBody>
      </p:sp>
      <p:sp>
        <p:nvSpPr>
          <p:cNvPr id="6" name="Text Placeholder 5"/>
          <p:cNvSpPr>
            <a:spLocks noGrp="1"/>
          </p:cNvSpPr>
          <p:nvPr>
            <p:ph type="body" sz="quarter" idx="21"/>
          </p:nvPr>
        </p:nvSpPr>
        <p:spPr>
          <a:xfrm>
            <a:off x="15162218" y="17406149"/>
            <a:ext cx="13571534" cy="6001621"/>
          </a:xfrm>
        </p:spPr>
        <p:txBody>
          <a:bodyPr/>
          <a:lstStyle/>
          <a:p>
            <a:r>
              <a:rPr lang="en-US" sz="3600" dirty="0"/>
              <a:t>The </a:t>
            </a:r>
            <a:r>
              <a:rPr lang="en-US" sz="3600" dirty="0" err="1"/>
              <a:t>DanceSoft</a:t>
            </a:r>
            <a:r>
              <a:rPr lang="en-US" sz="3600" dirty="0"/>
              <a:t> project is a data management software for the Academy of Dance Arts in Rapid City. The project aims to produce a simple and more effective </a:t>
            </a:r>
            <a:r>
              <a:rPr lang="en-US" sz="3600" dirty="0" smtClean="0"/>
              <a:t>tool </a:t>
            </a:r>
            <a:r>
              <a:rPr lang="en-US" sz="3600" dirty="0"/>
              <a:t>then what is currently in use at the academy. This will be accomplished through the use of a database and a simple user friendly interface, which will allow faculty and students to easily accomplish their needs, whether that's registering for a class, getting </a:t>
            </a:r>
            <a:r>
              <a:rPr lang="en-US" sz="3600" dirty="0" smtClean="0"/>
              <a:t>a class </a:t>
            </a:r>
            <a:r>
              <a:rPr lang="en-US" sz="3600" dirty="0"/>
              <a:t>role sheet or just general </a:t>
            </a:r>
            <a:r>
              <a:rPr lang="en-US" sz="3600" dirty="0" smtClean="0"/>
              <a:t>employee </a:t>
            </a:r>
            <a:r>
              <a:rPr lang="en-US" sz="3600" dirty="0"/>
              <a:t>management. </a:t>
            </a:r>
            <a:r>
              <a:rPr lang="en-US" sz="3600" dirty="0" err="1"/>
              <a:t>DanceSoft</a:t>
            </a:r>
            <a:r>
              <a:rPr lang="en-US" sz="3600" dirty="0"/>
              <a:t> </a:t>
            </a:r>
            <a:r>
              <a:rPr lang="en-US" sz="3600" dirty="0" smtClean="0"/>
              <a:t>aims to </a:t>
            </a:r>
            <a:r>
              <a:rPr lang="en-US" sz="3600" dirty="0"/>
              <a:t>provide effective management tools so </a:t>
            </a:r>
            <a:r>
              <a:rPr lang="en-US" sz="3600" dirty="0" smtClean="0"/>
              <a:t>the academy spends </a:t>
            </a:r>
            <a:r>
              <a:rPr lang="en-US" sz="3600" dirty="0"/>
              <a:t>less time at their </a:t>
            </a:r>
            <a:r>
              <a:rPr lang="en-US" sz="3600" dirty="0" smtClean="0"/>
              <a:t>computers, </a:t>
            </a:r>
            <a:r>
              <a:rPr lang="en-US" sz="3600" dirty="0"/>
              <a:t>and more time </a:t>
            </a:r>
            <a:r>
              <a:rPr lang="en-US" sz="3600" dirty="0" smtClean="0"/>
              <a:t>teaching students the wonders of dance.</a:t>
            </a:r>
            <a:endParaRPr lang="en-US" sz="3600" dirty="0"/>
          </a:p>
        </p:txBody>
      </p:sp>
      <p:sp>
        <p:nvSpPr>
          <p:cNvPr id="7" name="Text Placeholder 6"/>
          <p:cNvSpPr>
            <a:spLocks noGrp="1"/>
          </p:cNvSpPr>
          <p:nvPr>
            <p:ph type="body" sz="quarter" idx="22"/>
          </p:nvPr>
        </p:nvSpPr>
        <p:spPr>
          <a:xfrm>
            <a:off x="15162218" y="16469221"/>
            <a:ext cx="13571534" cy="754045"/>
          </a:xfrm>
        </p:spPr>
        <p:txBody>
          <a:bodyPr/>
          <a:lstStyle/>
          <a:p>
            <a:r>
              <a:rPr lang="en-US" dirty="0" smtClean="0"/>
              <a:t>Project Overview</a:t>
            </a:r>
            <a:endParaRPr lang="en-US" dirty="0"/>
          </a:p>
        </p:txBody>
      </p:sp>
      <p:sp>
        <p:nvSpPr>
          <p:cNvPr id="8" name="Text Placeholder 7"/>
          <p:cNvSpPr>
            <a:spLocks noGrp="1"/>
          </p:cNvSpPr>
          <p:nvPr>
            <p:ph type="body" sz="quarter" idx="23"/>
          </p:nvPr>
        </p:nvSpPr>
        <p:spPr>
          <a:xfrm>
            <a:off x="15162215" y="6295353"/>
            <a:ext cx="13571534" cy="2677634"/>
          </a:xfrm>
        </p:spPr>
        <p:txBody>
          <a:bodyPr/>
          <a:lstStyle/>
          <a:p>
            <a:r>
              <a:rPr lang="en-US" sz="3600" dirty="0" smtClean="0"/>
              <a:t>The Academy of Dance Arts is a dance school in Rapid City, and Sturgis, South Dakota. The academy provides dance classes in a variety of disciplines to students of all ages. These classes range from </a:t>
            </a:r>
            <a:r>
              <a:rPr lang="en-US" sz="3600" dirty="0" err="1"/>
              <a:t>K</a:t>
            </a:r>
            <a:r>
              <a:rPr lang="en-US" sz="3600" dirty="0" err="1" smtClean="0"/>
              <a:t>inderdance</a:t>
            </a:r>
            <a:r>
              <a:rPr lang="en-US" sz="3600" dirty="0" smtClean="0"/>
              <a:t>, Ballet and Tap to Hip-Hop  and Jazz.  </a:t>
            </a:r>
            <a:endParaRPr lang="en-US" sz="3600" dirty="0"/>
          </a:p>
        </p:txBody>
      </p:sp>
      <p:sp>
        <p:nvSpPr>
          <p:cNvPr id="9" name="Text Placeholder 8"/>
          <p:cNvSpPr>
            <a:spLocks noGrp="1"/>
          </p:cNvSpPr>
          <p:nvPr>
            <p:ph type="body" sz="quarter" idx="24"/>
          </p:nvPr>
        </p:nvSpPr>
        <p:spPr/>
        <p:txBody>
          <a:bodyPr/>
          <a:lstStyle/>
          <a:p>
            <a:r>
              <a:rPr lang="en-US" dirty="0" smtClean="0"/>
              <a:t>Academy of Dance Arts</a:t>
            </a:r>
            <a:endParaRPr lang="en-US" dirty="0"/>
          </a:p>
        </p:txBody>
      </p:sp>
      <p:sp>
        <p:nvSpPr>
          <p:cNvPr id="10" name="Text Placeholder 9"/>
          <p:cNvSpPr>
            <a:spLocks noGrp="1"/>
          </p:cNvSpPr>
          <p:nvPr>
            <p:ph type="body" sz="quarter" idx="25"/>
          </p:nvPr>
        </p:nvSpPr>
        <p:spPr/>
        <p:txBody>
          <a:bodyPr/>
          <a:lstStyle/>
          <a:p>
            <a:r>
              <a:rPr lang="en-US" dirty="0" smtClean="0"/>
              <a:t>Architecture and  Database</a:t>
            </a:r>
            <a:endParaRPr lang="en-US" dirty="0"/>
          </a:p>
        </p:txBody>
      </p:sp>
      <p:sp>
        <p:nvSpPr>
          <p:cNvPr id="11" name="Text Placeholder 10"/>
          <p:cNvSpPr>
            <a:spLocks noGrp="1"/>
          </p:cNvSpPr>
          <p:nvPr>
            <p:ph type="body" sz="quarter" idx="26"/>
          </p:nvPr>
        </p:nvSpPr>
        <p:spPr/>
        <p:txBody>
          <a:bodyPr/>
          <a:lstStyle/>
          <a:p>
            <a:endParaRPr lang="en-US"/>
          </a:p>
        </p:txBody>
      </p:sp>
      <p:sp>
        <p:nvSpPr>
          <p:cNvPr id="16" name="Text Placeholder 15"/>
          <p:cNvSpPr>
            <a:spLocks noGrp="1"/>
          </p:cNvSpPr>
          <p:nvPr>
            <p:ph type="body" sz="quarter" idx="150"/>
          </p:nvPr>
        </p:nvSpPr>
        <p:spPr/>
        <p:txBody>
          <a:bodyPr/>
          <a:lstStyle/>
          <a:p>
            <a:r>
              <a:rPr lang="en-US" sz="7200" dirty="0"/>
              <a:t>Project Sponsor: Dr. Jeff McGough</a:t>
            </a:r>
          </a:p>
          <a:p>
            <a:endParaRPr lang="en-US" dirty="0"/>
          </a:p>
        </p:txBody>
      </p:sp>
      <p:sp>
        <p:nvSpPr>
          <p:cNvPr id="17" name="Text Placeholder 16"/>
          <p:cNvSpPr>
            <a:spLocks noGrp="1"/>
          </p:cNvSpPr>
          <p:nvPr>
            <p:ph type="body" sz="quarter" idx="151"/>
          </p:nvPr>
        </p:nvSpPr>
        <p:spPr>
          <a:xfrm>
            <a:off x="10101943" y="2103787"/>
            <a:ext cx="25995086" cy="1280160"/>
          </a:xfrm>
        </p:spPr>
        <p:txBody>
          <a:bodyPr>
            <a:normAutofit fontScale="92500" lnSpcReduction="10000"/>
          </a:bodyPr>
          <a:lstStyle/>
          <a:p>
            <a:r>
              <a:rPr lang="en-US" dirty="0" smtClean="0"/>
              <a:t>Team Members: Marcus Berger and </a:t>
            </a:r>
            <a:r>
              <a:rPr lang="en-US" dirty="0" err="1" smtClean="0"/>
              <a:t>Dicheng</a:t>
            </a:r>
            <a:r>
              <a:rPr lang="en-US" dirty="0" smtClean="0"/>
              <a:t> Wu</a:t>
            </a:r>
            <a:endParaRPr lang="en-US" dirty="0"/>
          </a:p>
        </p:txBody>
      </p:sp>
      <p:sp>
        <p:nvSpPr>
          <p:cNvPr id="18" name="Text Placeholder 17"/>
          <p:cNvSpPr>
            <a:spLocks noGrp="1"/>
          </p:cNvSpPr>
          <p:nvPr>
            <p:ph type="body" sz="quarter" idx="153"/>
          </p:nvPr>
        </p:nvSpPr>
        <p:spPr>
          <a:xfrm>
            <a:off x="7511143" y="465813"/>
            <a:ext cx="28585886" cy="1637973"/>
          </a:xfrm>
        </p:spPr>
        <p:txBody>
          <a:bodyPr>
            <a:normAutofit fontScale="92500" lnSpcReduction="10000"/>
          </a:bodyPr>
          <a:lstStyle/>
          <a:p>
            <a:r>
              <a:rPr lang="en-US" dirty="0" err="1" smtClean="0"/>
              <a:t>DanceSoft</a:t>
            </a:r>
            <a:endParaRPr lang="en-US" dirty="0"/>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23"/>
            <a:ext cx="11762509" cy="4925818"/>
          </a:xfrm>
          <a:prstGeom prst="rect">
            <a:avLst/>
          </a:prstGeom>
        </p:spPr>
      </p:pic>
      <p:sp>
        <p:nvSpPr>
          <p:cNvPr id="38" name="Text Placeholder 231"/>
          <p:cNvSpPr txBox="1">
            <a:spLocks/>
          </p:cNvSpPr>
          <p:nvPr/>
        </p:nvSpPr>
        <p:spPr>
          <a:xfrm>
            <a:off x="33167228" y="64723"/>
            <a:ext cx="12275476" cy="4533166"/>
          </a:xfrm>
          <a:prstGeom prst="rect">
            <a:avLst/>
          </a:prstGeom>
        </p:spPr>
        <p:txBody>
          <a:bodyPr anchor="t" anchorCtr="1">
            <a:normAutofit fontScale="92500" lnSpcReduction="10000"/>
          </a:bodyPr>
          <a:lstStyle>
            <a:lvl1pPr marL="0" indent="0" algn="ctr" defTabSz="4388900" rtl="0" eaLnBrk="1" latinLnBrk="0" hangingPunct="1">
              <a:spcBef>
                <a:spcPct val="20000"/>
              </a:spcBef>
              <a:buFontTx/>
              <a:buNone/>
              <a:defRPr sz="115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8000" u="sng" smtClean="0"/>
              <a:t>Special Thanks</a:t>
            </a:r>
          </a:p>
          <a:p>
            <a:r>
              <a:rPr lang="en-US" sz="7100" smtClean="0"/>
              <a:t>Brian Butterfield </a:t>
            </a:r>
          </a:p>
          <a:p>
            <a:r>
              <a:rPr lang="en-US" sz="7100" smtClean="0"/>
              <a:t>Dr.  Mengyu Qiao</a:t>
            </a:r>
          </a:p>
          <a:p>
            <a:r>
              <a:rPr lang="en-US" sz="7100" smtClean="0"/>
              <a:t>Roger Schrader</a:t>
            </a:r>
            <a:endParaRPr lang="en-US" sz="71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0660" y="23590653"/>
            <a:ext cx="8336841" cy="582254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8600" y="23945181"/>
            <a:ext cx="6357268" cy="502390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0757" y="23945181"/>
            <a:ext cx="6100766" cy="5023909"/>
          </a:xfrm>
          <a:prstGeom prst="rect">
            <a:avLst/>
          </a:prstGeom>
        </p:spPr>
      </p:pic>
      <p:sp>
        <p:nvSpPr>
          <p:cNvPr id="23" name="TextBox 22"/>
          <p:cNvSpPr txBox="1"/>
          <p:nvPr/>
        </p:nvSpPr>
        <p:spPr>
          <a:xfrm>
            <a:off x="1478600" y="29413200"/>
            <a:ext cx="6357268" cy="646331"/>
          </a:xfrm>
          <a:prstGeom prst="rect">
            <a:avLst/>
          </a:prstGeom>
          <a:noFill/>
        </p:spPr>
        <p:txBody>
          <a:bodyPr wrap="square" rtlCol="0">
            <a:spAutoFit/>
          </a:bodyPr>
          <a:lstStyle/>
          <a:p>
            <a:pPr algn="ctr"/>
            <a:r>
              <a:rPr lang="en-US" sz="3600" dirty="0" smtClean="0"/>
              <a:t>Search Pages</a:t>
            </a:r>
            <a:endParaRPr lang="en-US" sz="3600" dirty="0"/>
          </a:p>
        </p:txBody>
      </p:sp>
      <p:sp>
        <p:nvSpPr>
          <p:cNvPr id="43" name="TextBox 42"/>
          <p:cNvSpPr txBox="1"/>
          <p:nvPr/>
        </p:nvSpPr>
        <p:spPr>
          <a:xfrm>
            <a:off x="7757012" y="29407501"/>
            <a:ext cx="6357268" cy="646331"/>
          </a:xfrm>
          <a:prstGeom prst="rect">
            <a:avLst/>
          </a:prstGeom>
          <a:noFill/>
        </p:spPr>
        <p:txBody>
          <a:bodyPr wrap="square" rtlCol="0">
            <a:spAutoFit/>
          </a:bodyPr>
          <a:lstStyle/>
          <a:p>
            <a:pPr algn="ctr"/>
            <a:r>
              <a:rPr lang="en-US" sz="3600" dirty="0" smtClean="0"/>
              <a:t>Forms Pages</a:t>
            </a:r>
            <a:endParaRPr lang="en-US" sz="3600" dirty="0"/>
          </a:p>
        </p:txBody>
      </p:sp>
      <p:sp>
        <p:nvSpPr>
          <p:cNvPr id="24" name="TextBox 23"/>
          <p:cNvSpPr txBox="1"/>
          <p:nvPr/>
        </p:nvSpPr>
        <p:spPr>
          <a:xfrm>
            <a:off x="17380660" y="29730666"/>
            <a:ext cx="8336841" cy="646331"/>
          </a:xfrm>
          <a:prstGeom prst="rect">
            <a:avLst/>
          </a:prstGeom>
          <a:noFill/>
        </p:spPr>
        <p:txBody>
          <a:bodyPr wrap="square" rtlCol="0">
            <a:spAutoFit/>
          </a:bodyPr>
          <a:lstStyle/>
          <a:p>
            <a:pPr algn="ctr"/>
            <a:r>
              <a:rPr lang="en-US" sz="3600" dirty="0" smtClean="0"/>
              <a:t>Landing Pages</a:t>
            </a:r>
            <a:endParaRPr lang="en-US" sz="3600" dirty="0"/>
          </a:p>
        </p:txBody>
      </p:sp>
      <p:sp>
        <p:nvSpPr>
          <p:cNvPr id="25" name="TextBox 24"/>
          <p:cNvSpPr txBox="1"/>
          <p:nvPr/>
        </p:nvSpPr>
        <p:spPr>
          <a:xfrm>
            <a:off x="31808056" y="16162485"/>
            <a:ext cx="10123714" cy="2739211"/>
          </a:xfrm>
          <a:prstGeom prst="rect">
            <a:avLst/>
          </a:prstGeom>
          <a:noFill/>
        </p:spPr>
        <p:txBody>
          <a:bodyPr wrap="square" rtlCol="0">
            <a:spAutoFit/>
          </a:bodyPr>
          <a:lstStyle/>
          <a:p>
            <a:r>
              <a:rPr lang="en-US" dirty="0" smtClean="0"/>
              <a:t>Need Database Diagram</a:t>
            </a:r>
            <a:endParaRPr lang="en-US" dirty="0"/>
          </a:p>
        </p:txBody>
      </p:sp>
      <p:sp>
        <p:nvSpPr>
          <p:cNvPr id="26" name="TextBox 25"/>
          <p:cNvSpPr txBox="1"/>
          <p:nvPr/>
        </p:nvSpPr>
        <p:spPr>
          <a:xfrm>
            <a:off x="2774011" y="14613221"/>
            <a:ext cx="10123714" cy="1415772"/>
          </a:xfrm>
          <a:prstGeom prst="rect">
            <a:avLst/>
          </a:prstGeom>
          <a:noFill/>
        </p:spPr>
        <p:txBody>
          <a:bodyPr wrap="square" rtlCol="0">
            <a:spAutoFit/>
          </a:bodyPr>
          <a:lstStyle/>
          <a:p>
            <a:r>
              <a:rPr lang="en-US" dirty="0" smtClean="0"/>
              <a:t>Need GUI ARCH.</a:t>
            </a:r>
            <a:endParaRPr lang="en-US" dirty="0"/>
          </a:p>
        </p:txBody>
      </p:sp>
      <p:sp>
        <p:nvSpPr>
          <p:cNvPr id="28" name="TextBox 27"/>
          <p:cNvSpPr txBox="1"/>
          <p:nvPr/>
        </p:nvSpPr>
        <p:spPr>
          <a:xfrm>
            <a:off x="2774011" y="8223019"/>
            <a:ext cx="8477129" cy="2739211"/>
          </a:xfrm>
          <a:prstGeom prst="rect">
            <a:avLst/>
          </a:prstGeom>
          <a:noFill/>
        </p:spPr>
        <p:txBody>
          <a:bodyPr wrap="square" rtlCol="0">
            <a:spAutoFit/>
          </a:bodyPr>
          <a:lstStyle/>
          <a:p>
            <a:r>
              <a:rPr lang="en-US" dirty="0" smtClean="0"/>
              <a:t>General Description </a:t>
            </a:r>
            <a:endParaRPr lang="en-US" dirty="0"/>
          </a:p>
        </p:txBody>
      </p:sp>
      <p:sp>
        <p:nvSpPr>
          <p:cNvPr id="29" name="TextBox 28"/>
          <p:cNvSpPr txBox="1"/>
          <p:nvPr/>
        </p:nvSpPr>
        <p:spPr>
          <a:xfrm>
            <a:off x="2774011" y="19136213"/>
            <a:ext cx="10123714" cy="1415772"/>
          </a:xfrm>
          <a:prstGeom prst="rect">
            <a:avLst/>
          </a:prstGeom>
          <a:noFill/>
        </p:spPr>
        <p:txBody>
          <a:bodyPr wrap="square" rtlCol="0">
            <a:spAutoFit/>
          </a:bodyPr>
          <a:lstStyle/>
          <a:p>
            <a:r>
              <a:rPr lang="en-US" dirty="0" smtClean="0"/>
              <a:t>List Highlights</a:t>
            </a:r>
            <a:endParaRPr lang="en-US" dirty="0"/>
          </a:p>
        </p:txBody>
      </p:sp>
      <p:sp>
        <p:nvSpPr>
          <p:cNvPr id="30" name="TextBox 29"/>
          <p:cNvSpPr txBox="1"/>
          <p:nvPr/>
        </p:nvSpPr>
        <p:spPr>
          <a:xfrm>
            <a:off x="30716992" y="9145828"/>
            <a:ext cx="10933525" cy="2739211"/>
          </a:xfrm>
          <a:prstGeom prst="rect">
            <a:avLst/>
          </a:prstGeom>
          <a:noFill/>
        </p:spPr>
        <p:txBody>
          <a:bodyPr wrap="square" rtlCol="0">
            <a:spAutoFit/>
          </a:bodyPr>
          <a:lstStyle/>
          <a:p>
            <a:r>
              <a:rPr lang="en-US" dirty="0" smtClean="0"/>
              <a:t>General Simple Data Description</a:t>
            </a:r>
            <a:endParaRPr lang="en-US" dirty="0"/>
          </a:p>
        </p:txBody>
      </p:sp>
      <p:sp>
        <p:nvSpPr>
          <p:cNvPr id="31" name="TextBox 30"/>
          <p:cNvSpPr txBox="1"/>
          <p:nvPr/>
        </p:nvSpPr>
        <p:spPr>
          <a:xfrm>
            <a:off x="16132629" y="9665522"/>
            <a:ext cx="10319657" cy="2739211"/>
          </a:xfrm>
          <a:prstGeom prst="rect">
            <a:avLst/>
          </a:prstGeom>
          <a:noFill/>
        </p:spPr>
        <p:txBody>
          <a:bodyPr wrap="square" rtlCol="0">
            <a:spAutoFit/>
          </a:bodyPr>
          <a:lstStyle/>
          <a:p>
            <a:r>
              <a:rPr lang="en-US" dirty="0" smtClean="0"/>
              <a:t>Improve the client description</a:t>
            </a:r>
            <a:endParaRPr lang="en-US" dirty="0"/>
          </a:p>
        </p:txBody>
      </p:sp>
      <p:pic>
        <p:nvPicPr>
          <p:cNvPr id="451" name="Picture 4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09916" y="23945181"/>
            <a:ext cx="7921645" cy="4343653"/>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1919</TotalTime>
  <Words>225</Words>
  <Application>Microsoft Office PowerPoint</Application>
  <PresentationFormat>Custom</PresentationFormat>
  <Paragraphs>23</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marcus berger</cp:lastModifiedBy>
  <cp:revision>56</cp:revision>
  <dcterms:created xsi:type="dcterms:W3CDTF">2012-02-03T19:11:35Z</dcterms:created>
  <dcterms:modified xsi:type="dcterms:W3CDTF">2016-04-05T16:24:44Z</dcterms:modified>
</cp:coreProperties>
</file>