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3" r:id="rId4"/>
    <p:sldId id="284" r:id="rId5"/>
    <p:sldId id="285" r:id="rId6"/>
    <p:sldId id="269" r:id="rId7"/>
    <p:sldId id="259" r:id="rId8"/>
    <p:sldId id="279" r:id="rId9"/>
    <p:sldId id="277" r:id="rId10"/>
    <p:sldId id="273" r:id="rId11"/>
    <p:sldId id="272" r:id="rId12"/>
    <p:sldId id="274" r:id="rId13"/>
    <p:sldId id="263" r:id="rId14"/>
    <p:sldId id="286" r:id="rId15"/>
    <p:sldId id="264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Updates since last presentation: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Dropped Student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Added User Stories to compensate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Billing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Bug 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Quality of Life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Requirements Updates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Budget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Xcode</a:t>
            </a:r>
            <a:r>
              <a:rPr lang="en-US" sz="3000" dirty="0" smtClean="0"/>
              <a:t> and Python 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Github</a:t>
            </a:r>
            <a:r>
              <a:rPr lang="en-US" sz="3000" dirty="0" smtClean="0"/>
              <a:t> and Trello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PyQt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</a:t>
            </a:r>
            <a:r>
              <a:rPr lang="en-US" sz="3200" dirty="0"/>
              <a:t>b</a:t>
            </a:r>
            <a:r>
              <a:rPr lang="en-US" sz="3200" dirty="0" smtClean="0"/>
              <a:t>udget currently - </a:t>
            </a:r>
            <a:r>
              <a:rPr lang="en-US" sz="3200" dirty="0"/>
              <a:t>B</a:t>
            </a:r>
            <a:r>
              <a:rPr lang="en-US" sz="3200" dirty="0" smtClean="0"/>
              <a:t>ox budget not currently decided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Intellectual </a:t>
            </a:r>
            <a:r>
              <a:rPr lang="en-US" sz="3200" dirty="0" smtClean="0"/>
              <a:t>Property: All open source, licensed under </a:t>
            </a:r>
            <a:r>
              <a:rPr lang="en-US" sz="3200" dirty="0" err="1" smtClean="0"/>
              <a:t>PyQt’s</a:t>
            </a:r>
            <a:r>
              <a:rPr lang="en-US" sz="3200" dirty="0" smtClean="0"/>
              <a:t> special GPL.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6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Successes: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Got </a:t>
            </a:r>
            <a:r>
              <a:rPr lang="en-US" sz="2000" dirty="0" smtClean="0"/>
              <a:t>project to a internal testing </a:t>
            </a:r>
            <a:r>
              <a:rPr lang="en-US" sz="2000" dirty="0" smtClean="0"/>
              <a:t>state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 Functions can be run and tested completely within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Most functions are in testing phase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Failures: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Student Interface had to be dropped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Backlogs rolled over into next sprints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Team’s other </a:t>
            </a:r>
            <a:r>
              <a:rPr lang="en-US" sz="2000" dirty="0" smtClean="0"/>
              <a:t>obligations </a:t>
            </a:r>
            <a:r>
              <a:rPr lang="en-US" sz="2000" dirty="0" smtClean="0"/>
              <a:t>interfered </a:t>
            </a:r>
            <a:r>
              <a:rPr lang="en-US" sz="2000" dirty="0" smtClean="0"/>
              <a:t>with team efficiency </a:t>
            </a:r>
            <a:r>
              <a:rPr lang="en-US" sz="2000" dirty="0" smtClean="0"/>
              <a:t>and outside </a:t>
            </a:r>
            <a:r>
              <a:rPr lang="en-US" sz="2000" dirty="0" smtClean="0"/>
              <a:t>of meetings</a:t>
            </a:r>
          </a:p>
        </p:txBody>
      </p:sp>
    </p:spTree>
    <p:extLst>
      <p:ext uri="{BB962C8B-B14F-4D97-AF65-F5344CB8AC3E}">
        <p14:creationId xmlns:p14="http://schemas.microsoft.com/office/powerpoint/2010/main" val="218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Usability: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Keep interfaces </a:t>
            </a:r>
            <a:r>
              <a:rPr lang="en-US" sz="2200" dirty="0" smtClean="0"/>
              <a:t>as simple as possible for user, while not compromising the wanted functionality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Retrieval of information and easy to use</a:t>
            </a:r>
            <a:endParaRPr lang="en-US" sz="2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Data backup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Backup database in local machine and Linux 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Security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Encryption of the 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Protect user data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 up GUI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Bug Fixes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Last Minute Client Request/Updates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Testing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</a:t>
            </a:r>
            <a:r>
              <a:rPr lang="en-US" dirty="0" smtClean="0"/>
              <a:t>Confirmation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Design Fair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Finalize Documentation and User Guide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 The </a:t>
            </a:r>
            <a:r>
              <a:rPr lang="en-US" sz="2800" dirty="0" err="1" smtClean="0"/>
              <a:t>DanceSoft</a:t>
            </a:r>
            <a:r>
              <a:rPr lang="en-US" sz="2800" dirty="0" smtClean="0"/>
              <a:t> Project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The Final Documents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Design Fair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City Academy of Dance 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Academy of Dance 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Dance school with located in Rapid City, South Dakota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dance classes for student in the area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Sponsor: 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Client: Julie McFarland, Owner and Artistic Director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9" y="4172754"/>
            <a:ext cx="1653647" cy="206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7" y="4311803"/>
            <a:ext cx="4603953" cy="1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Developing a software for administers and teachers </a:t>
            </a:r>
            <a:r>
              <a:rPr lang="en-US" sz="2000" dirty="0"/>
              <a:t>a</a:t>
            </a:r>
            <a:r>
              <a:rPr lang="en-US" sz="2000" dirty="0" smtClean="0"/>
              <a:t>t Academy of Dance </a:t>
            </a:r>
            <a:r>
              <a:rPr lang="en-US" sz="2000" dirty="0"/>
              <a:t>A</a:t>
            </a:r>
            <a:r>
              <a:rPr lang="en-US" sz="2000" dirty="0" smtClean="0"/>
              <a:t>rts to manage the </a:t>
            </a:r>
            <a:r>
              <a:rPr lang="en-US" sz="2000" dirty="0" smtClean="0"/>
              <a:t>day-to-day </a:t>
            </a:r>
            <a:r>
              <a:rPr lang="en-US" sz="2000" dirty="0" smtClean="0"/>
              <a:t>activities.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Database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GUI</a:t>
            </a:r>
            <a:r>
              <a:rPr lang="en-US" altLang="zh-CN" sz="2000" dirty="0" smtClean="0"/>
              <a:t>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Development </a:t>
            </a:r>
            <a:r>
              <a:rPr lang="en-US" altLang="zh-CN" dirty="0" smtClean="0"/>
              <a:t>Constraints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Project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Administers can see the information for every teacher and student.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Teachers can see his or her student’s information and classes schedules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Architecture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23" y="1877403"/>
            <a:ext cx="9778313" cy="425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Architecture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28" y="1843497"/>
            <a:ext cx="7839075" cy="440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Stories worked on since new semester: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Payroll and Billing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Calculating Student Tuition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Teacher Hours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Etc..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Student Registration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Added after student interface was dropped from requirements,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Bug Fix and </a:t>
            </a:r>
            <a:r>
              <a:rPr lang="en-US" altLang="zh-CN" dirty="0"/>
              <a:t>Q</a:t>
            </a:r>
            <a:r>
              <a:rPr lang="en-US" altLang="zh-CN" dirty="0" smtClean="0"/>
              <a:t>uality Updates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en-US" dirty="0"/>
              <a:t>S</a:t>
            </a:r>
            <a:r>
              <a:rPr lang="en-US" dirty="0" smtClean="0"/>
              <a:t>ince Semester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Quality of life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Removal Function to maintain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Teacher Hours/Payment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Credits and Refunds for classes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Student/Family Billing and payments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Registration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Fix Bugs</a:t>
            </a:r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Remaining client request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Finish Student </a:t>
            </a:r>
            <a:r>
              <a:rPr lang="en-US" sz="2400" dirty="0" smtClean="0"/>
              <a:t>Registration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Secure the system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Final deployment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Clean up and quality of life updates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Help Guides/User Guide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Other request from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Testing and Design Fair Presentation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5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nterior </a:t>
            </a:r>
            <a:r>
              <a:rPr lang="en-US" dirty="0" smtClean="0"/>
              <a:t>code testing like SQL Query within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testing for the project </a:t>
            </a:r>
            <a:r>
              <a:rPr lang="en-US" dirty="0" smtClean="0"/>
              <a:t>is </a:t>
            </a:r>
            <a:r>
              <a:rPr lang="en-US" dirty="0" smtClean="0"/>
              <a:t>manual GUI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Taking a page testing functionality and looking at the database result or modification needs.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Most test were database interactions and then checking for correct results.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Testing: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Start from opening of system down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Confirmation that all requirements can be accomplished within </a:t>
            </a:r>
            <a:r>
              <a:rPr lang="en-US" sz="2000" dirty="0" smtClean="0"/>
              <a:t>system interface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Find </a:t>
            </a:r>
            <a:r>
              <a:rPr lang="en-US" sz="2000" dirty="0" smtClean="0"/>
              <a:t>bugs </a:t>
            </a:r>
            <a:r>
              <a:rPr lang="en-US" sz="2000" dirty="0" smtClean="0"/>
              <a:t>or needed quality updates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3198</TotalTime>
  <Words>477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Calibri</vt:lpstr>
      <vt:lpstr>Calibri Light</vt:lpstr>
      <vt:lpstr>Wingdings</vt:lpstr>
      <vt:lpstr>Retrospect</vt:lpstr>
      <vt:lpstr>DanceSoft</vt:lpstr>
      <vt:lpstr>Rapid City Academy of Dance Arts</vt:lpstr>
      <vt:lpstr>Project Overview</vt:lpstr>
      <vt:lpstr>Database Architecture</vt:lpstr>
      <vt:lpstr>GUI Architecture</vt:lpstr>
      <vt:lpstr>User Stories</vt:lpstr>
      <vt:lpstr>Backlog Since Semester </vt:lpstr>
      <vt:lpstr>Remaining Backlog</vt:lpstr>
      <vt:lpstr>Current Testing Procedure </vt:lpstr>
      <vt:lpstr>Project Update</vt:lpstr>
      <vt:lpstr>Tool and Budget Update </vt:lpstr>
      <vt:lpstr>Successes and Failures</vt:lpstr>
      <vt:lpstr>Risk and Mitigation</vt:lpstr>
      <vt:lpstr>Prototype/Demo</vt:lpstr>
      <vt:lpstr>The Last Sprint</vt:lpstr>
      <vt:lpstr>Final Deliverables</vt:lpstr>
      <vt:lpstr>Any 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146</cp:revision>
  <dcterms:created xsi:type="dcterms:W3CDTF">2015-10-13T15:49:34Z</dcterms:created>
  <dcterms:modified xsi:type="dcterms:W3CDTF">2016-03-24T03:23:52Z</dcterms:modified>
</cp:coreProperties>
</file>