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71" r:id="rId5"/>
    <p:sldId id="269" r:id="rId6"/>
    <p:sldId id="259" r:id="rId7"/>
    <p:sldId id="279" r:id="rId8"/>
    <p:sldId id="278" r:id="rId9"/>
    <p:sldId id="277" r:id="rId10"/>
    <p:sldId id="275" r:id="rId11"/>
    <p:sldId id="276" r:id="rId12"/>
    <p:sldId id="280" r:id="rId13"/>
    <p:sldId id="281" r:id="rId14"/>
    <p:sldId id="282" r:id="rId15"/>
    <p:sldId id="273" r:id="rId16"/>
    <p:sldId id="272" r:id="rId17"/>
    <p:sldId id="274" r:id="rId18"/>
    <p:sldId id="263" r:id="rId19"/>
    <p:sldId id="264" r:id="rId20"/>
    <p:sldId id="26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DanceSoft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group: Marcus Berger and Dicheng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Team worked on several project functionalities that function independently at the present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Pages Worked 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 in:                                                                                             Landing Pages: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83614"/>
            <a:ext cx="4517971" cy="228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59" y="3083613"/>
            <a:ext cx="4236238" cy="30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a Class                                                                      Assign Teacher to Class: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84300"/>
            <a:ext cx="4955790" cy="3693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14" y="2284300"/>
            <a:ext cx="4709544" cy="36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Role Sheet                                                 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3694"/>
            <a:ext cx="4551446" cy="3388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13694"/>
            <a:ext cx="4291375" cy="33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Search Pages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12" y="2201540"/>
            <a:ext cx="6372466" cy="39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" y="647111"/>
            <a:ext cx="5220935" cy="4644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8" y="1099503"/>
            <a:ext cx="6248552" cy="41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since sprint 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Mysql</a:t>
            </a:r>
            <a:r>
              <a:rPr lang="en-US" dirty="0" smtClean="0"/>
              <a:t> database creation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 in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Landing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and update information 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Search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Class role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Assign teacher to a class and modify students in a class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and Budget 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Xcode</a:t>
            </a:r>
            <a:r>
              <a:rPr lang="en-US" sz="3000" dirty="0" smtClean="0"/>
              <a:t> and Visual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Github</a:t>
            </a:r>
            <a:r>
              <a:rPr lang="en-US" sz="3000" dirty="0" smtClean="0"/>
              <a:t> and Trello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Pyqt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Mysql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</a:t>
            </a:r>
            <a:r>
              <a:rPr lang="en-US" sz="3200" dirty="0"/>
              <a:t>b</a:t>
            </a:r>
            <a:r>
              <a:rPr lang="en-US" sz="3200" dirty="0" smtClean="0"/>
              <a:t>udget currently - </a:t>
            </a:r>
            <a:r>
              <a:rPr lang="en-US" sz="3200" dirty="0"/>
              <a:t>B</a:t>
            </a:r>
            <a:r>
              <a:rPr lang="en-US" sz="3200" dirty="0" smtClean="0"/>
              <a:t>ox budget no currently decided</a:t>
            </a:r>
            <a:r>
              <a:rPr lang="en-US" sz="32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Intellectual </a:t>
            </a:r>
            <a:r>
              <a:rPr lang="en-US" sz="3200" dirty="0" smtClean="0"/>
              <a:t>Property: All open source, no licensing issues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706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Successes: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Completed all assigned functionality 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 worked effectively together overall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Failures: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dialog bug in assign class page currently  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Never really got ahead on sprints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 let other classes interfere with team efficiency at times outside of meetings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Were unable to tie individual functions together before end of semester (will be addressed during winter break)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80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and </a:t>
            </a:r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Usability: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Continue to keep </a:t>
            </a:r>
            <a:r>
              <a:rPr lang="en-US" sz="2200" dirty="0" smtClean="0"/>
              <a:t>interfaces as simple as </a:t>
            </a:r>
            <a:r>
              <a:rPr lang="en-US" sz="2200" dirty="0" smtClean="0"/>
              <a:t>possible for user, while not compromising the wanted functionality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Retrieval of information and easy to use</a:t>
            </a:r>
            <a:endParaRPr lang="en-US" sz="2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Data backup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Backup database in local machine and Linux 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Security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Encryption of the </a:t>
            </a:r>
            <a:r>
              <a:rPr lang="en-US" sz="2200" dirty="0" smtClean="0"/>
              <a:t>data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Protect user data</a:t>
            </a:r>
            <a:endParaRPr lang="en-US" sz="22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4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Winter Break(12/16/15 -1/11/16) – First semester clean up, student </a:t>
            </a:r>
            <a:r>
              <a:rPr lang="en-US" dirty="0" smtClean="0"/>
              <a:t>interface, Tie functions together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Sprint 4 (1/18/16 </a:t>
            </a:r>
            <a:r>
              <a:rPr lang="en-US" dirty="0"/>
              <a:t>- </a:t>
            </a:r>
            <a:r>
              <a:rPr lang="en-US" dirty="0" smtClean="0"/>
              <a:t>2/5/16) –  </a:t>
            </a:r>
            <a:r>
              <a:rPr lang="en-US" dirty="0"/>
              <a:t>billing and </a:t>
            </a:r>
            <a:r>
              <a:rPr lang="en-US" dirty="0" smtClean="0"/>
              <a:t>payroll, </a:t>
            </a:r>
            <a:r>
              <a:rPr lang="en-US" dirty="0" smtClean="0"/>
              <a:t>testing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Sprint 5 (</a:t>
            </a:r>
            <a:r>
              <a:rPr lang="en-US" dirty="0"/>
              <a:t>2/15/16 - </a:t>
            </a:r>
            <a:r>
              <a:rPr lang="en-US" dirty="0" smtClean="0"/>
              <a:t>3/4/16) –  </a:t>
            </a:r>
            <a:r>
              <a:rPr lang="en-US" dirty="0"/>
              <a:t>work </a:t>
            </a:r>
            <a:r>
              <a:rPr lang="en-US" dirty="0" smtClean="0"/>
              <a:t>on remaining </a:t>
            </a:r>
            <a:r>
              <a:rPr lang="en-US" dirty="0"/>
              <a:t>GUI </a:t>
            </a:r>
            <a:r>
              <a:rPr lang="en-US" dirty="0" smtClean="0"/>
              <a:t>backlog or student interface, </a:t>
            </a:r>
            <a:r>
              <a:rPr lang="en-US" dirty="0" smtClean="0"/>
              <a:t>testing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Final Sprint (</a:t>
            </a:r>
            <a:r>
              <a:rPr lang="en-US" dirty="0"/>
              <a:t>3/21/16 - 4/15/16</a:t>
            </a:r>
            <a:r>
              <a:rPr lang="en-US" dirty="0" smtClean="0"/>
              <a:t>) – Clean up GUI work, Final Testing, Final </a:t>
            </a:r>
            <a:r>
              <a:rPr lang="en-US" dirty="0" smtClean="0"/>
              <a:t>production,  Design fair preparation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City Academy of Dance 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Academy of Dance 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Dance school with located in Rapid City, South Dakota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Provide dance classes for student in the area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Sponsor: Dr. Jeff McGough, Vice president 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 Client: Julie McFarland, Owner and Artistic Director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9" y="4172754"/>
            <a:ext cx="1653647" cy="2067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7" y="4311803"/>
            <a:ext cx="4603953" cy="19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Sprint 2: Database creation, GUI path, Log in screen, Landing pages 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Sprint 3: Search pages, Update pages, Add information pages, Role </a:t>
            </a:r>
            <a:r>
              <a:rPr lang="en-US" altLang="zh-CN" sz="2800" dirty="0" smtClean="0"/>
              <a:t>sheet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Sprint </a:t>
            </a:r>
            <a:r>
              <a:rPr lang="en-US" sz="2800" dirty="0" smtClean="0"/>
              <a:t>reviews and </a:t>
            </a:r>
            <a:r>
              <a:rPr lang="en-US" sz="2800" dirty="0"/>
              <a:t>C</a:t>
            </a:r>
            <a:r>
              <a:rPr lang="en-US" sz="2800" dirty="0" smtClean="0"/>
              <a:t>lient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8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Purpose of project / 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Developing a software for administers and teachers and students in Academy of Dance arts to manage the day-to-day activities.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Project Needs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Database needs to store administers and teachers and students and classes </a:t>
            </a:r>
            <a:r>
              <a:rPr lang="en-US" altLang="zh-CN" sz="2000" dirty="0"/>
              <a:t>information</a:t>
            </a:r>
            <a:r>
              <a:rPr lang="en-US" sz="2000" dirty="0" smtClean="0"/>
              <a:t>, it also needs to be accessed by different  permission levels.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GUI needs to be as intuitive as possible to use and it should display </a:t>
            </a:r>
            <a:r>
              <a:rPr lang="en-US" altLang="zh-CN" sz="2000" dirty="0"/>
              <a:t>administers and teachers and students and classes </a:t>
            </a:r>
            <a:r>
              <a:rPr lang="en-US" altLang="zh-CN" sz="2000" dirty="0" smtClean="0"/>
              <a:t>information when user request it.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Development </a:t>
            </a:r>
            <a:r>
              <a:rPr lang="en-US" altLang="zh-CN" dirty="0" smtClean="0"/>
              <a:t>Constraints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Project must be open source.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Clients primarily run Mac so the project must work in this environment.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 </a:t>
            </a:r>
            <a:r>
              <a:rPr lang="en-US" altLang="zh-CN" dirty="0"/>
              <a:t>Wi-Fi/bandwidth </a:t>
            </a:r>
            <a:r>
              <a:rPr lang="en-US" altLang="zh-CN" dirty="0" smtClean="0"/>
              <a:t>issues for the academy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Project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Administers can see the information for every teacher and student.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Teachers can see his or her student’s information and classes schedules.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 Students can see </a:t>
            </a:r>
            <a:r>
              <a:rPr lang="en-US" altLang="zh-CN" dirty="0"/>
              <a:t>classes </a:t>
            </a:r>
            <a:r>
              <a:rPr lang="en-US" altLang="zh-CN" dirty="0" smtClean="0"/>
              <a:t>schedules and register for classes.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User Stories worked on since sprint 1: 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Admin User Stories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dirty="0"/>
              <a:t>As the owner I would like to indicate clothing requirements per class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Modify employee and student information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Adding information to the system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Teacher User Stories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As a teacher I would like to get a class role for each class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As an employee I would like to be able to look up student data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As an employee I would like to be able to add </a:t>
            </a:r>
          </a:p>
        </p:txBody>
      </p:sp>
    </p:spTree>
    <p:extLst>
      <p:ext uri="{BB962C8B-B14F-4D97-AF65-F5344CB8AC3E}">
        <p14:creationId xmlns:p14="http://schemas.microsoft.com/office/powerpoint/2010/main" val="2910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en-US" dirty="0"/>
              <a:t>S</a:t>
            </a:r>
            <a:r>
              <a:rPr lang="en-US" dirty="0" smtClean="0"/>
              <a:t>ince Sprint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Write database creation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Determine needed GUI pages and path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the log in page with permission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Landing pages for admin and teacher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various update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search pages for students, and employees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Add information functions (new class, new teacher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Class role sheet and assign teacher to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57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Research </a:t>
            </a:r>
            <a:r>
              <a:rPr lang="en-US" sz="2400" dirty="0" smtClean="0"/>
              <a:t>box and </a:t>
            </a:r>
            <a:r>
              <a:rPr lang="en-US" sz="2400" dirty="0"/>
              <a:t>server possibilities 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Student interface and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Sign up for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Payroll and Billing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Track hours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pay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Tuition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Clean up GUI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5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Fill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Testing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Some interior code testing like </a:t>
            </a:r>
            <a:r>
              <a:rPr lang="en-US" dirty="0" err="1" smtClean="0"/>
              <a:t>Sql</a:t>
            </a:r>
            <a:r>
              <a:rPr lang="en-US" dirty="0" smtClean="0"/>
              <a:t> Query within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Most testing for the project in its current form is manual GUI testing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Taking a page testing functionality and looking at the database result or modification needs.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 test were database interactions and then checking for correct results.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the project reaches a more connected state, should be possible to write execution test to test expected functionality within GUI without requiring as much developer input.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Future Sprint Testing: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Payroll and billing calculation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Student interface interactions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Multiple instance testing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6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2640</TotalTime>
  <Words>725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宋体</vt:lpstr>
      <vt:lpstr>Calibri</vt:lpstr>
      <vt:lpstr>Calibri Light</vt:lpstr>
      <vt:lpstr>Wingdings</vt:lpstr>
      <vt:lpstr>Retrospect</vt:lpstr>
      <vt:lpstr>DanceSoft</vt:lpstr>
      <vt:lpstr>Rapid City Academy of Dance Arts</vt:lpstr>
      <vt:lpstr>Project Overview</vt:lpstr>
      <vt:lpstr>Project Overview</vt:lpstr>
      <vt:lpstr>User Stories</vt:lpstr>
      <vt:lpstr>Backlog Since Sprint 1 </vt:lpstr>
      <vt:lpstr>Remaining Backlog</vt:lpstr>
      <vt:lpstr> Architecture and Design</vt:lpstr>
      <vt:lpstr>Current Testing Procedure </vt:lpstr>
      <vt:lpstr>Prototype</vt:lpstr>
      <vt:lpstr>More pages</vt:lpstr>
      <vt:lpstr>More Pages</vt:lpstr>
      <vt:lpstr>More Pages</vt:lpstr>
      <vt:lpstr>PowerPoint Presentation</vt:lpstr>
      <vt:lpstr>Project Update</vt:lpstr>
      <vt:lpstr>Tool and Budget Update </vt:lpstr>
      <vt:lpstr>Successes and Failures</vt:lpstr>
      <vt:lpstr>Risk and Mitigation</vt:lpstr>
      <vt:lpstr>Future Sprints</vt:lpstr>
      <vt:lpstr>Final Review and Deliverables</vt:lpstr>
      <vt:lpstr>Any 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DanceSoft</dc:title>
  <dc:creator>Berger, Marcus J.</dc:creator>
  <cp:lastModifiedBy>marcus berger</cp:lastModifiedBy>
  <cp:revision>128</cp:revision>
  <dcterms:created xsi:type="dcterms:W3CDTF">2015-10-13T15:49:34Z</dcterms:created>
  <dcterms:modified xsi:type="dcterms:W3CDTF">2015-12-03T18:56:48Z</dcterms:modified>
</cp:coreProperties>
</file>