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83" r:id="rId4"/>
    <p:sldId id="284" r:id="rId5"/>
    <p:sldId id="285" r:id="rId6"/>
    <p:sldId id="269" r:id="rId7"/>
    <p:sldId id="259" r:id="rId8"/>
    <p:sldId id="279" r:id="rId9"/>
    <p:sldId id="277" r:id="rId10"/>
    <p:sldId id="273" r:id="rId11"/>
    <p:sldId id="272" r:id="rId12"/>
    <p:sldId id="274" r:id="rId13"/>
    <p:sldId id="263" r:id="rId14"/>
    <p:sldId id="286" r:id="rId15"/>
    <p:sldId id="264" r:id="rId16"/>
    <p:sldId id="26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DanceSoft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design group: Marcus Berger and Dicheng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Updates since last presentation: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Dropped Student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Added User Stories to compensate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Billing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Bug Fixes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Quality of Life Update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Requirements Updates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4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and Budget Update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Tools: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err="1" smtClean="0"/>
              <a:t>Xcode</a:t>
            </a:r>
            <a:r>
              <a:rPr lang="en-US" sz="3000" dirty="0" smtClean="0"/>
              <a:t> and Python IDE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err="1" smtClean="0"/>
              <a:t>Github</a:t>
            </a:r>
            <a:r>
              <a:rPr lang="en-US" sz="3000" dirty="0" smtClean="0"/>
              <a:t> and Trello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err="1" smtClean="0"/>
              <a:t>PyQt</a:t>
            </a:r>
            <a:endParaRPr lang="en-US" sz="3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 smtClean="0"/>
              <a:t>MySQL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No </a:t>
            </a:r>
            <a:r>
              <a:rPr lang="en-US" sz="3200" dirty="0"/>
              <a:t>b</a:t>
            </a:r>
            <a:r>
              <a:rPr lang="en-US" sz="3200" dirty="0" smtClean="0"/>
              <a:t>udget currently - </a:t>
            </a:r>
            <a:r>
              <a:rPr lang="en-US" sz="3200" dirty="0"/>
              <a:t>B</a:t>
            </a:r>
            <a:r>
              <a:rPr lang="en-US" sz="3200" dirty="0" smtClean="0"/>
              <a:t>ox budget not currently decided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Intellectual </a:t>
            </a:r>
            <a:r>
              <a:rPr lang="en-US" sz="3200" dirty="0" smtClean="0"/>
              <a:t>Property: All open source, licensed under </a:t>
            </a:r>
            <a:r>
              <a:rPr lang="en-US" sz="3200" dirty="0" err="1" smtClean="0"/>
              <a:t>PyQt’s</a:t>
            </a:r>
            <a:r>
              <a:rPr lang="en-US" sz="3200" dirty="0" smtClean="0"/>
              <a:t> special GPL.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706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 and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Successes: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Got project to a internal testing state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 Functions can be run and tested completely within interface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Most functions are in testing phase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Failures: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Student Interface had to be dropped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Backlogs rolled over into next sprints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Team’s other obligations interfered with team efficiency and outside of meetings</a:t>
            </a:r>
          </a:p>
        </p:txBody>
      </p:sp>
    </p:spTree>
    <p:extLst>
      <p:ext uri="{BB962C8B-B14F-4D97-AF65-F5344CB8AC3E}">
        <p14:creationId xmlns:p14="http://schemas.microsoft.com/office/powerpoint/2010/main" val="21802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</a:t>
            </a:r>
            <a:r>
              <a:rPr lang="en-US" dirty="0"/>
              <a:t>and </a:t>
            </a:r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sz="2400" dirty="0" smtClean="0"/>
              <a:t>Usability: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Keep interfaces as simple as possible for user, while not compromising the wanted functionality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Retrieval of information and easy to use</a:t>
            </a:r>
            <a:endParaRPr lang="en-US" sz="22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sz="2400" dirty="0" smtClean="0"/>
              <a:t>Data backup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Backup database in local machine and Linux box.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sz="2400" dirty="0" smtClean="0"/>
              <a:t>Security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Encryption of the data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Protect user data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04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Prototype/Demo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Last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Clean up GUI work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Bug Fixes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Last Minute Client Request/Updates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Client Confirmation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Design Fair Preparation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Finalize Documentation and User Guide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sz="2800" dirty="0" smtClean="0"/>
              <a:t> The </a:t>
            </a:r>
            <a:r>
              <a:rPr lang="en-US" sz="2800" dirty="0" err="1" smtClean="0"/>
              <a:t>DanceSoft</a:t>
            </a:r>
            <a:r>
              <a:rPr lang="en-US" sz="2800" dirty="0" smtClean="0"/>
              <a:t> Project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sz="2800" dirty="0" smtClean="0"/>
              <a:t>The Final Documents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sz="2800" dirty="0" smtClean="0"/>
              <a:t>Design Fair Presentation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8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Any Questions?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5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City Academy of Dance 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is the Academy of Dance Arts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Dance school with located in Rapid City, South Dakota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Provide dance classes for student in the area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Sponsor: Dr. Jeff McGough, Vice president 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Main Client: Julie McFarland, Owner and Artistic Director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769" y="4172754"/>
            <a:ext cx="1653647" cy="2067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27" y="4311803"/>
            <a:ext cx="4603953" cy="19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Purpose of project / Goal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Developing a software for administers and teachers </a:t>
            </a:r>
            <a:r>
              <a:rPr lang="en-US" sz="2000" dirty="0"/>
              <a:t>a</a:t>
            </a:r>
            <a:r>
              <a:rPr lang="en-US" sz="2000" dirty="0" smtClean="0"/>
              <a:t>t Academy of Dance </a:t>
            </a:r>
            <a:r>
              <a:rPr lang="en-US" sz="2000" dirty="0"/>
              <a:t>A</a:t>
            </a:r>
            <a:r>
              <a:rPr lang="en-US" sz="2000" dirty="0" smtClean="0"/>
              <a:t>rts to manage the day-to-day activities.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Project Needs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Database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GUI</a:t>
            </a:r>
            <a:r>
              <a:rPr lang="en-US" altLang="zh-CN" sz="2000" dirty="0" smtClean="0"/>
              <a:t>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Development </a:t>
            </a:r>
            <a:r>
              <a:rPr lang="en-US" altLang="zh-CN" dirty="0" smtClean="0"/>
              <a:t>Constraints 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smtClean="0"/>
              <a:t>Open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Project functionality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Administers can see the information for every teacher and student.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Teachers can see his or her student’s information and classes schedules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 Architecture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23" y="1877403"/>
            <a:ext cx="9778313" cy="4258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4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 Architecture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228" y="1843497"/>
            <a:ext cx="7839075" cy="440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9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Stories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User Stories worked on since new semester: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 Payroll and Billing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Calculating Student Tuition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Teacher Hours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Etc..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Student Registration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Added after student interface was dropped from requirements,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Bug Fix and </a:t>
            </a:r>
            <a:r>
              <a:rPr lang="en-US" altLang="zh-CN" dirty="0"/>
              <a:t>Q</a:t>
            </a:r>
            <a:r>
              <a:rPr lang="en-US" altLang="zh-CN" dirty="0" smtClean="0"/>
              <a:t>uality Updates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0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</a:t>
            </a:r>
            <a:r>
              <a:rPr lang="en-US" dirty="0"/>
              <a:t>S</a:t>
            </a:r>
            <a:r>
              <a:rPr lang="en-US" dirty="0" smtClean="0"/>
              <a:t>ince Semester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Quality of life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Removal </a:t>
            </a:r>
            <a:r>
              <a:rPr lang="en-US" sz="2400" dirty="0" smtClean="0"/>
              <a:t>function </a:t>
            </a:r>
            <a:r>
              <a:rPr lang="en-US" sz="2400" dirty="0" smtClean="0"/>
              <a:t>to maintain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Teacher Hours/Payment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Credits </a:t>
            </a:r>
            <a:r>
              <a:rPr lang="en-US" sz="2400" smtClean="0"/>
              <a:t>and </a:t>
            </a:r>
            <a:r>
              <a:rPr lang="en-US" sz="2400" smtClean="0"/>
              <a:t>refunds </a:t>
            </a:r>
            <a:r>
              <a:rPr lang="en-US" sz="2400" dirty="0" smtClean="0"/>
              <a:t>for classes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Student billing </a:t>
            </a:r>
            <a:r>
              <a:rPr lang="en-US" sz="2400" dirty="0" smtClean="0"/>
              <a:t>and payments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Registration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Fix Bugs</a:t>
            </a:r>
          </a:p>
        </p:txBody>
      </p:sp>
    </p:spTree>
    <p:extLst>
      <p:ext uri="{BB962C8B-B14F-4D97-AF65-F5344CB8AC3E}">
        <p14:creationId xmlns:p14="http://schemas.microsoft.com/office/powerpoint/2010/main" val="36357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Remaining client request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Finish Student Registration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Secure the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Final deployment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Clean up and quality of life updates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Interfaces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Help Guides/User Guide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Other request from client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Testing and Design Fair Presentation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959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Testing 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nterior code testing like SQL Query within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Most testing for the project is manual GUI testing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Taking a page testing functionality and looking at the database result or modification needs.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Most test were database interactions and then checking for correct results.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Final Testing: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Start from opening of system down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Confirmation that all requirements can be accomplished within system interface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Find bugs or needed quality updates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6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3199</TotalTime>
  <Words>477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宋体</vt:lpstr>
      <vt:lpstr>Calibri</vt:lpstr>
      <vt:lpstr>Calibri Light</vt:lpstr>
      <vt:lpstr>Wingdings</vt:lpstr>
      <vt:lpstr>Retrospect</vt:lpstr>
      <vt:lpstr>DanceSoft</vt:lpstr>
      <vt:lpstr>Rapid City Academy of Dance Arts</vt:lpstr>
      <vt:lpstr>Project Overview</vt:lpstr>
      <vt:lpstr>Database Architecture</vt:lpstr>
      <vt:lpstr>GUI Architecture</vt:lpstr>
      <vt:lpstr>User Stories</vt:lpstr>
      <vt:lpstr>Backlog Since Semester </vt:lpstr>
      <vt:lpstr>Remaining Backlog</vt:lpstr>
      <vt:lpstr>Current Testing Procedure </vt:lpstr>
      <vt:lpstr>Project Update</vt:lpstr>
      <vt:lpstr>Tool and Budget Update </vt:lpstr>
      <vt:lpstr>Successes and Failures</vt:lpstr>
      <vt:lpstr>Risk and Mitigation</vt:lpstr>
      <vt:lpstr>Prototype/Demo</vt:lpstr>
      <vt:lpstr>The Last Sprint</vt:lpstr>
      <vt:lpstr>Final Deliverables</vt:lpstr>
      <vt:lpstr>Any Questions?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DanceSoft</dc:title>
  <dc:creator>Berger, Marcus J.</dc:creator>
  <cp:lastModifiedBy>marcus berger</cp:lastModifiedBy>
  <cp:revision>147</cp:revision>
  <dcterms:created xsi:type="dcterms:W3CDTF">2015-10-13T15:49:34Z</dcterms:created>
  <dcterms:modified xsi:type="dcterms:W3CDTF">2016-03-24T13:45:01Z</dcterms:modified>
</cp:coreProperties>
</file>