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15" d="100"/>
          <a:sy n="15" d="100"/>
        </p:scale>
        <p:origin x="1530" y="3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4/7/2016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9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9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9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9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1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1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1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1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26799" y="7484908"/>
            <a:ext cx="13591277" cy="3231632"/>
          </a:xfrm>
        </p:spPr>
        <p:txBody>
          <a:bodyPr/>
          <a:lstStyle/>
          <a:p>
            <a:r>
              <a:rPr lang="en-US" sz="6000" dirty="0" smtClean="0"/>
              <a:t>The User Interface was created using </a:t>
            </a:r>
            <a:r>
              <a:rPr lang="en-US" sz="6000" dirty="0" err="1" smtClean="0"/>
              <a:t>PyQt</a:t>
            </a:r>
            <a:r>
              <a:rPr lang="en-US" sz="6000" dirty="0" smtClean="0"/>
              <a:t> 4. The overall goal was to create a simple yet effective user experience.  </a:t>
            </a:r>
            <a:endParaRPr lang="en-US" sz="6000" dirty="0"/>
          </a:p>
        </p:txBody>
      </p:sp>
      <p:sp>
        <p:nvSpPr>
          <p:cNvPr id="3" name="Text Placeholder 2"/>
          <p:cNvSpPr>
            <a:spLocks noGrp="1"/>
          </p:cNvSpPr>
          <p:nvPr>
            <p:ph type="body" sz="quarter" idx="11"/>
          </p:nvPr>
        </p:nvSpPr>
        <p:spPr>
          <a:xfrm>
            <a:off x="901703" y="5464360"/>
            <a:ext cx="13573126" cy="1661985"/>
          </a:xfrm>
        </p:spPr>
        <p:txBody>
          <a:bodyPr/>
          <a:lstStyle/>
          <a:p>
            <a:r>
              <a:rPr lang="en-US" sz="9600" dirty="0" smtClean="0"/>
              <a:t>User Interface</a:t>
            </a:r>
            <a:endParaRPr lang="en-US" sz="9600" dirty="0"/>
          </a:p>
        </p:txBody>
      </p:sp>
      <p:sp>
        <p:nvSpPr>
          <p:cNvPr id="6" name="Text Placeholder 5"/>
          <p:cNvSpPr>
            <a:spLocks noGrp="1"/>
          </p:cNvSpPr>
          <p:nvPr>
            <p:ph type="body" sz="quarter" idx="21"/>
          </p:nvPr>
        </p:nvSpPr>
        <p:spPr>
          <a:xfrm>
            <a:off x="15296382" y="7484908"/>
            <a:ext cx="13571534" cy="7571281"/>
          </a:xfrm>
        </p:spPr>
        <p:txBody>
          <a:bodyPr/>
          <a:lstStyle/>
          <a:p>
            <a:r>
              <a:rPr lang="en-US" sz="6600" dirty="0" smtClean="0"/>
              <a:t>Our goal is to </a:t>
            </a:r>
            <a:r>
              <a:rPr lang="en-US" sz="6600" dirty="0"/>
              <a:t>produce a simple and </a:t>
            </a:r>
            <a:r>
              <a:rPr lang="en-US" sz="6600" dirty="0" smtClean="0"/>
              <a:t>effective management tool to replace the outdated system </a:t>
            </a:r>
            <a:r>
              <a:rPr lang="en-US" sz="6600" dirty="0"/>
              <a:t>currently in use at the A</a:t>
            </a:r>
            <a:r>
              <a:rPr lang="en-US" sz="6600" dirty="0" smtClean="0"/>
              <a:t>cademy. This way the users spend </a:t>
            </a:r>
            <a:r>
              <a:rPr lang="en-US" sz="6600" dirty="0"/>
              <a:t>less time at their </a:t>
            </a:r>
            <a:r>
              <a:rPr lang="en-US" sz="6600" dirty="0" smtClean="0"/>
              <a:t>computers, </a:t>
            </a:r>
            <a:r>
              <a:rPr lang="en-US" sz="6600" dirty="0"/>
              <a:t>and more time </a:t>
            </a:r>
            <a:r>
              <a:rPr lang="en-US" sz="6600" dirty="0" smtClean="0"/>
              <a:t>teaching the wonders of dance.</a:t>
            </a:r>
            <a:endParaRPr lang="en-US" sz="6600" dirty="0"/>
          </a:p>
        </p:txBody>
      </p:sp>
      <p:sp>
        <p:nvSpPr>
          <p:cNvPr id="7" name="Text Placeholder 6"/>
          <p:cNvSpPr>
            <a:spLocks noGrp="1"/>
          </p:cNvSpPr>
          <p:nvPr>
            <p:ph type="body" sz="quarter" idx="22"/>
          </p:nvPr>
        </p:nvSpPr>
        <p:spPr>
          <a:xfrm>
            <a:off x="15296382" y="5509756"/>
            <a:ext cx="13571534" cy="1661985"/>
          </a:xfrm>
        </p:spPr>
        <p:txBody>
          <a:bodyPr/>
          <a:lstStyle/>
          <a:p>
            <a:r>
              <a:rPr lang="en-US" sz="9600" dirty="0" smtClean="0"/>
              <a:t>Project Overview</a:t>
            </a:r>
            <a:endParaRPr lang="en-US" sz="9600" dirty="0"/>
          </a:p>
        </p:txBody>
      </p:sp>
      <p:sp>
        <p:nvSpPr>
          <p:cNvPr id="8" name="Text Placeholder 7"/>
          <p:cNvSpPr>
            <a:spLocks noGrp="1"/>
          </p:cNvSpPr>
          <p:nvPr>
            <p:ph type="body" sz="quarter" idx="23"/>
          </p:nvPr>
        </p:nvSpPr>
        <p:spPr>
          <a:xfrm>
            <a:off x="29456755" y="7484908"/>
            <a:ext cx="13571534" cy="6001621"/>
          </a:xfrm>
        </p:spPr>
        <p:txBody>
          <a:bodyPr/>
          <a:lstStyle/>
          <a:p>
            <a:r>
              <a:rPr lang="en-US" sz="6000" dirty="0" smtClean="0"/>
              <a:t>The Academy of Dance Arts located in Rapid City and Sturgis, provides classes in a variety of dance styles to students of all ages. These classes range from </a:t>
            </a:r>
            <a:r>
              <a:rPr lang="en-US" sz="6000" dirty="0"/>
              <a:t>Early Childhood </a:t>
            </a:r>
            <a:r>
              <a:rPr lang="en-US" sz="6000" dirty="0" smtClean="0"/>
              <a:t>Programs and </a:t>
            </a:r>
            <a:r>
              <a:rPr lang="en-US" sz="6000" dirty="0"/>
              <a:t>Classical </a:t>
            </a:r>
            <a:r>
              <a:rPr lang="en-US" sz="6000" dirty="0" smtClean="0"/>
              <a:t>Ballet, to Tap, Hip-Hop and Jazz.  </a:t>
            </a:r>
            <a:endParaRPr lang="en-US" sz="6000" dirty="0"/>
          </a:p>
        </p:txBody>
      </p:sp>
      <p:sp>
        <p:nvSpPr>
          <p:cNvPr id="9" name="Text Placeholder 8"/>
          <p:cNvSpPr>
            <a:spLocks noGrp="1"/>
          </p:cNvSpPr>
          <p:nvPr>
            <p:ph type="body" sz="quarter" idx="24"/>
          </p:nvPr>
        </p:nvSpPr>
        <p:spPr>
          <a:xfrm>
            <a:off x="29399542" y="5485769"/>
            <a:ext cx="13579475" cy="1661985"/>
          </a:xfrm>
        </p:spPr>
        <p:txBody>
          <a:bodyPr/>
          <a:lstStyle/>
          <a:p>
            <a:r>
              <a:rPr lang="en-US" sz="9600" dirty="0" smtClean="0"/>
              <a:t>Academy of Dance Arts</a:t>
            </a:r>
            <a:endParaRPr lang="en-US" sz="9600" dirty="0"/>
          </a:p>
        </p:txBody>
      </p:sp>
      <p:sp>
        <p:nvSpPr>
          <p:cNvPr id="10" name="Text Placeholder 9"/>
          <p:cNvSpPr>
            <a:spLocks noGrp="1"/>
          </p:cNvSpPr>
          <p:nvPr>
            <p:ph type="body" sz="quarter" idx="25"/>
          </p:nvPr>
        </p:nvSpPr>
        <p:spPr>
          <a:xfrm>
            <a:off x="29456755" y="24473841"/>
            <a:ext cx="13576029" cy="1661985"/>
          </a:xfrm>
        </p:spPr>
        <p:txBody>
          <a:bodyPr/>
          <a:lstStyle/>
          <a:p>
            <a:r>
              <a:rPr lang="en-US" sz="9600" dirty="0" smtClean="0"/>
              <a:t>Database</a:t>
            </a:r>
            <a:endParaRPr lang="en-US" sz="9600" dirty="0"/>
          </a:p>
        </p:txBody>
      </p:sp>
      <p:sp>
        <p:nvSpPr>
          <p:cNvPr id="11" name="Text Placeholder 10"/>
          <p:cNvSpPr>
            <a:spLocks noGrp="1"/>
          </p:cNvSpPr>
          <p:nvPr>
            <p:ph type="body" sz="quarter" idx="26"/>
          </p:nvPr>
        </p:nvSpPr>
        <p:spPr>
          <a:xfrm>
            <a:off x="29456755" y="26135826"/>
            <a:ext cx="13576029" cy="3508631"/>
          </a:xfrm>
        </p:spPr>
        <p:txBody>
          <a:bodyPr/>
          <a:lstStyle/>
          <a:p>
            <a:r>
              <a:rPr lang="en-US" sz="6600" dirty="0" smtClean="0"/>
              <a:t>A MySQL database was used to effectively manage the system and the Academy’s data.</a:t>
            </a:r>
            <a:endParaRPr lang="en-US" sz="6600" dirty="0"/>
          </a:p>
        </p:txBody>
      </p:sp>
      <p:sp>
        <p:nvSpPr>
          <p:cNvPr id="16" name="Text Placeholder 15"/>
          <p:cNvSpPr>
            <a:spLocks noGrp="1"/>
          </p:cNvSpPr>
          <p:nvPr>
            <p:ph type="body" sz="quarter" idx="150"/>
          </p:nvPr>
        </p:nvSpPr>
        <p:spPr/>
        <p:txBody>
          <a:bodyPr/>
          <a:lstStyle/>
          <a:p>
            <a:r>
              <a:rPr lang="en-US" sz="7200" dirty="0"/>
              <a:t>Project Sponsor: Dr. Jeff McGough</a:t>
            </a:r>
          </a:p>
          <a:p>
            <a:endParaRPr lang="en-US" dirty="0"/>
          </a:p>
        </p:txBody>
      </p:sp>
      <p:sp>
        <p:nvSpPr>
          <p:cNvPr id="17" name="Text Placeholder 16"/>
          <p:cNvSpPr>
            <a:spLocks noGrp="1"/>
          </p:cNvSpPr>
          <p:nvPr>
            <p:ph type="body" sz="quarter" idx="151"/>
          </p:nvPr>
        </p:nvSpPr>
        <p:spPr>
          <a:xfrm>
            <a:off x="10101943" y="2103787"/>
            <a:ext cx="25995086" cy="1280160"/>
          </a:xfrm>
        </p:spPr>
        <p:txBody>
          <a:bodyPr>
            <a:normAutofit fontScale="92500" lnSpcReduction="10000"/>
          </a:bodyPr>
          <a:lstStyle/>
          <a:p>
            <a:r>
              <a:rPr lang="en-US" dirty="0" smtClean="0"/>
              <a:t>Team Members: Marcus Berger and </a:t>
            </a:r>
            <a:r>
              <a:rPr lang="en-US" dirty="0" err="1" smtClean="0"/>
              <a:t>Dicheng</a:t>
            </a:r>
            <a:r>
              <a:rPr lang="en-US" dirty="0" smtClean="0"/>
              <a:t> Wu</a:t>
            </a:r>
            <a:endParaRPr lang="en-US" dirty="0"/>
          </a:p>
        </p:txBody>
      </p:sp>
      <p:sp>
        <p:nvSpPr>
          <p:cNvPr id="18" name="Text Placeholder 17"/>
          <p:cNvSpPr>
            <a:spLocks noGrp="1"/>
          </p:cNvSpPr>
          <p:nvPr>
            <p:ph type="body" sz="quarter" idx="153"/>
          </p:nvPr>
        </p:nvSpPr>
        <p:spPr>
          <a:xfrm>
            <a:off x="7511143" y="465813"/>
            <a:ext cx="28585886" cy="1637973"/>
          </a:xfrm>
        </p:spPr>
        <p:txBody>
          <a:bodyPr>
            <a:noAutofit/>
          </a:bodyPr>
          <a:lstStyle/>
          <a:p>
            <a:r>
              <a:rPr lang="en-US" sz="11000" dirty="0" err="1" smtClean="0"/>
              <a:t>DanceSoft</a:t>
            </a:r>
            <a:endParaRPr lang="en-US" sz="11000" dirty="0"/>
          </a:p>
        </p:txBody>
      </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38" y="-22023"/>
            <a:ext cx="11762509" cy="4925818"/>
          </a:xfrm>
          <a:prstGeom prst="rect">
            <a:avLst/>
          </a:prstGeom>
        </p:spPr>
      </p:pic>
      <p:sp>
        <p:nvSpPr>
          <p:cNvPr id="38" name="Text Placeholder 231"/>
          <p:cNvSpPr txBox="1">
            <a:spLocks/>
          </p:cNvSpPr>
          <p:nvPr/>
        </p:nvSpPr>
        <p:spPr>
          <a:xfrm>
            <a:off x="33167228" y="64723"/>
            <a:ext cx="12275476" cy="4533166"/>
          </a:xfrm>
          <a:prstGeom prst="rect">
            <a:avLst/>
          </a:prstGeom>
        </p:spPr>
        <p:txBody>
          <a:bodyPr anchor="t" anchorCtr="1">
            <a:normAutofit fontScale="92500" lnSpcReduction="10000"/>
          </a:bodyPr>
          <a:lstStyle>
            <a:lvl1pPr marL="0" indent="0" algn="ctr" defTabSz="4388900" rtl="0" eaLnBrk="1" latinLnBrk="0" hangingPunct="1">
              <a:spcBef>
                <a:spcPct val="20000"/>
              </a:spcBef>
              <a:buFontTx/>
              <a:buNone/>
              <a:defRPr sz="115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8000" u="sng" smtClean="0"/>
              <a:t>Special Thanks</a:t>
            </a:r>
          </a:p>
          <a:p>
            <a:r>
              <a:rPr lang="en-US" sz="7100" smtClean="0"/>
              <a:t>Brian Butterfield </a:t>
            </a:r>
          </a:p>
          <a:p>
            <a:r>
              <a:rPr lang="en-US" sz="7100" smtClean="0"/>
              <a:t>Dr.  Mengyu Qiao</a:t>
            </a:r>
          </a:p>
          <a:p>
            <a:r>
              <a:rPr lang="en-US" sz="7100" smtClean="0"/>
              <a:t>Roger Schrader</a:t>
            </a:r>
            <a:endParaRPr lang="en-US" sz="7100" dirty="0"/>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275" y="11094443"/>
            <a:ext cx="7327792" cy="6510994"/>
          </a:xfrm>
          <a:prstGeom prst="rect">
            <a:avLst/>
          </a:prstGeom>
        </p:spPr>
      </p:pic>
      <p:sp>
        <p:nvSpPr>
          <p:cNvPr id="23" name="TextBox 22"/>
          <p:cNvSpPr txBox="1"/>
          <p:nvPr/>
        </p:nvSpPr>
        <p:spPr>
          <a:xfrm>
            <a:off x="754652" y="20826644"/>
            <a:ext cx="6357268" cy="1200329"/>
          </a:xfrm>
          <a:prstGeom prst="rect">
            <a:avLst/>
          </a:prstGeom>
          <a:noFill/>
        </p:spPr>
        <p:txBody>
          <a:bodyPr wrap="square" rtlCol="0">
            <a:spAutoFit/>
          </a:bodyPr>
          <a:lstStyle/>
          <a:p>
            <a:pPr algn="ctr"/>
            <a:r>
              <a:rPr lang="en-US" sz="7200" dirty="0" smtClean="0"/>
              <a:t>Search Pages</a:t>
            </a:r>
            <a:endParaRPr lang="en-US" sz="7200" dirty="0"/>
          </a:p>
        </p:txBody>
      </p:sp>
      <p:sp>
        <p:nvSpPr>
          <p:cNvPr id="24" name="TextBox 23"/>
          <p:cNvSpPr txBox="1"/>
          <p:nvPr/>
        </p:nvSpPr>
        <p:spPr>
          <a:xfrm>
            <a:off x="29399542" y="22598179"/>
            <a:ext cx="12073589" cy="1323439"/>
          </a:xfrm>
          <a:prstGeom prst="rect">
            <a:avLst/>
          </a:prstGeom>
          <a:noFill/>
        </p:spPr>
        <p:txBody>
          <a:bodyPr wrap="square" rtlCol="0">
            <a:spAutoFit/>
          </a:bodyPr>
          <a:lstStyle/>
          <a:p>
            <a:pPr algn="ctr"/>
            <a:r>
              <a:rPr lang="en-US" sz="8000" dirty="0" smtClean="0"/>
              <a:t>Figure 2: Search Pages</a:t>
            </a:r>
            <a:endParaRPr lang="en-US" sz="8000" dirty="0"/>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96382" y="14437043"/>
            <a:ext cx="13146271" cy="6731404"/>
          </a:xfrm>
          <a:prstGeom prst="rect">
            <a:avLst/>
          </a:prstGeom>
        </p:spPr>
      </p:pic>
      <p:pic>
        <p:nvPicPr>
          <p:cNvPr id="449" name="Picture 4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96264" y="22026973"/>
            <a:ext cx="12974128" cy="8156963"/>
          </a:xfrm>
          <a:prstGeom prst="rect">
            <a:avLst/>
          </a:prstGeom>
        </p:spPr>
      </p:pic>
      <p:pic>
        <p:nvPicPr>
          <p:cNvPr id="453" name="Picture 45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9936" y="23895891"/>
            <a:ext cx="12476515" cy="6546523"/>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61067" y="11075103"/>
            <a:ext cx="5566166" cy="6525205"/>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3274" y="17605437"/>
            <a:ext cx="7327793" cy="4582219"/>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01912" y="17605437"/>
            <a:ext cx="5525321" cy="4582219"/>
          </a:xfrm>
          <a:prstGeom prst="rect">
            <a:avLst/>
          </a:prstGeom>
        </p:spPr>
      </p:pic>
      <p:sp>
        <p:nvSpPr>
          <p:cNvPr id="13" name="TextBox 12"/>
          <p:cNvSpPr txBox="1"/>
          <p:nvPr/>
        </p:nvSpPr>
        <p:spPr>
          <a:xfrm>
            <a:off x="1584180" y="22358330"/>
            <a:ext cx="12476514" cy="1323439"/>
          </a:xfrm>
          <a:prstGeom prst="rect">
            <a:avLst/>
          </a:prstGeom>
          <a:noFill/>
        </p:spPr>
        <p:txBody>
          <a:bodyPr wrap="square" rtlCol="0">
            <a:spAutoFit/>
          </a:bodyPr>
          <a:lstStyle/>
          <a:p>
            <a:r>
              <a:rPr lang="en-US" sz="8000" dirty="0" smtClean="0"/>
              <a:t>Figure 1: </a:t>
            </a:r>
            <a:r>
              <a:rPr lang="en-US" sz="8000" dirty="0" err="1" smtClean="0"/>
              <a:t>PyQt</a:t>
            </a:r>
            <a:r>
              <a:rPr lang="en-US" sz="8000" dirty="0" smtClean="0"/>
              <a:t> Page Design</a:t>
            </a:r>
            <a:endParaRPr lang="en-US" sz="8000"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20926" y="13966867"/>
            <a:ext cx="10752205" cy="8497061"/>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Custom 1">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2764</TotalTime>
  <Words>173</Words>
  <Application>Microsoft Office PowerPoint</Application>
  <PresentationFormat>Custom</PresentationFormat>
  <Paragraphs>19</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marcus berger</cp:lastModifiedBy>
  <cp:revision>87</cp:revision>
  <dcterms:created xsi:type="dcterms:W3CDTF">2012-02-03T19:11:35Z</dcterms:created>
  <dcterms:modified xsi:type="dcterms:W3CDTF">2016-04-07T17:57:55Z</dcterms:modified>
</cp:coreProperties>
</file>