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enorite"/>
        <a:ea typeface="Tenorite"/>
        <a:cs typeface="Tenorite"/>
        <a:sym typeface="Tenorite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enorite"/>
        <a:ea typeface="Tenorite"/>
        <a:cs typeface="Tenorite"/>
        <a:sym typeface="Tenorite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enorite"/>
        <a:ea typeface="Tenorite"/>
        <a:cs typeface="Tenorite"/>
        <a:sym typeface="Tenorite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enorite"/>
        <a:ea typeface="Tenorite"/>
        <a:cs typeface="Tenorite"/>
        <a:sym typeface="Tenorite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enorite"/>
        <a:ea typeface="Tenorite"/>
        <a:cs typeface="Tenorite"/>
        <a:sym typeface="Tenorite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enorite"/>
        <a:ea typeface="Tenorite"/>
        <a:cs typeface="Tenorite"/>
        <a:sym typeface="Tenorite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enorite"/>
        <a:ea typeface="Tenorite"/>
        <a:cs typeface="Tenorite"/>
        <a:sym typeface="Tenorite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enorite"/>
        <a:ea typeface="Tenorite"/>
        <a:cs typeface="Tenorite"/>
        <a:sym typeface="Tenorite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enorite"/>
        <a:ea typeface="Tenorite"/>
        <a:cs typeface="Tenorite"/>
        <a:sym typeface="Tenorit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FF"/>
          </a:solidFill>
        </a:fill>
      </a:tcStyle>
    </a:wholeTbl>
    <a:band2H>
      <a:tcTxStyle b="def" i="def"/>
      <a:tcStyle>
        <a:tcBdr/>
        <a:fill>
          <a:solidFill>
            <a:srgbClr val="E6EAFF"/>
          </a:solidFill>
        </a:fill>
      </a:tcStyle>
    </a:band2H>
    <a:firstCol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4D8"/>
          </a:solidFill>
        </a:fill>
      </a:tcStyle>
    </a:wholeTbl>
    <a:band2H>
      <a:tcTxStyle b="def" i="def"/>
      <a:tcStyle>
        <a:tcBdr/>
        <a:fill>
          <a:solidFill>
            <a:srgbClr val="EAEBEC"/>
          </a:solidFill>
        </a:fill>
      </a:tcStyle>
    </a:band2H>
    <a:firstCol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/>
          <p:cNvSpPr txBox="1"/>
          <p:nvPr>
            <p:ph type="title"/>
          </p:nvPr>
        </p:nvSpPr>
        <p:spPr>
          <a:xfrm>
            <a:off x="1167492" y="1122362"/>
            <a:ext cx="7096934" cy="2387601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1167492" y="3602037"/>
            <a:ext cx="9500508" cy="80667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Rectangle 3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Oval 4"/>
          <p:cNvSpPr/>
          <p:nvPr/>
        </p:nvSpPr>
        <p:spPr>
          <a:xfrm>
            <a:off x="583746" y="4960030"/>
            <a:ext cx="1551215" cy="1551215"/>
          </a:xfrm>
          <a:prstGeom prst="ellipse">
            <a:avLst/>
          </a:prstGeom>
          <a:solidFill>
            <a:srgbClr val="44546A"/>
          </a:solidFill>
          <a:ln w="12700">
            <a:solidFill>
              <a:srgbClr val="004CB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" name="Freeform 10"/>
          <p:cNvSpPr/>
          <p:nvPr/>
        </p:nvSpPr>
        <p:spPr>
          <a:xfrm>
            <a:off x="0" y="4571998"/>
            <a:ext cx="1118509" cy="1118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9671" y="0"/>
                  <a:pt x="0" y="9671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" name="Freeform 8"/>
          <p:cNvSpPr/>
          <p:nvPr/>
        </p:nvSpPr>
        <p:spPr>
          <a:xfrm>
            <a:off x="0" y="5739491"/>
            <a:ext cx="1118509" cy="1118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1929"/>
                  <a:pt x="9671" y="216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5" name="Group 5"/>
          <p:cNvGrpSpPr/>
          <p:nvPr/>
        </p:nvGrpSpPr>
        <p:grpSpPr>
          <a:xfrm>
            <a:off x="8264427" y="-3420"/>
            <a:ext cx="3927574" cy="3165023"/>
            <a:chOff x="0" y="0"/>
            <a:chExt cx="3927573" cy="3165021"/>
          </a:xfrm>
        </p:grpSpPr>
        <p:sp>
          <p:nvSpPr>
            <p:cNvPr id="23" name="Freeform 14"/>
            <p:cNvSpPr/>
            <p:nvPr/>
          </p:nvSpPr>
          <p:spPr>
            <a:xfrm rot="16200000">
              <a:off x="1363168" y="600617"/>
              <a:ext cx="3165023" cy="1963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" name="Freeform 15"/>
            <p:cNvSpPr/>
            <p:nvPr/>
          </p:nvSpPr>
          <p:spPr>
            <a:xfrm flipH="1" rot="5400000">
              <a:off x="-600618" y="600617"/>
              <a:ext cx="3165023" cy="1963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6" name="Freeform 21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" name="Freeform 27"/>
          <p:cNvSpPr/>
          <p:nvPr/>
        </p:nvSpPr>
        <p:spPr>
          <a:xfrm>
            <a:off x="11024506" y="4580707"/>
            <a:ext cx="1167494" cy="22772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11196"/>
                </a:lnTo>
                <a:cubicBezTo>
                  <a:pt x="0" y="5399"/>
                  <a:pt x="8500" y="631"/>
                  <a:pt x="19392" y="58"/>
                </a:cubicBez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546A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melin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reeform 3"/>
          <p:cNvSpPr/>
          <p:nvPr/>
        </p:nvSpPr>
        <p:spPr>
          <a:xfrm flipH="1">
            <a:off x="8580896" y="0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9671" y="0"/>
                  <a:pt x="0" y="9671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7" name="Freeform 4"/>
          <p:cNvSpPr/>
          <p:nvPr/>
        </p:nvSpPr>
        <p:spPr>
          <a:xfrm flipH="1" rot="5400000">
            <a:off x="1" y="3246895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1929"/>
                  <a:pt x="9671" y="216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9" name="Body Level One…"/>
          <p:cNvSpPr txBox="1"/>
          <p:nvPr>
            <p:ph type="body" sz="half" idx="1"/>
          </p:nvPr>
        </p:nvSpPr>
        <p:spPr>
          <a:xfrm>
            <a:off x="1167492" y="2087560"/>
            <a:ext cx="9779184" cy="33668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8" name="Body Level One…"/>
          <p:cNvSpPr txBox="1"/>
          <p:nvPr>
            <p:ph type="body" sz="quarter" idx="1"/>
          </p:nvPr>
        </p:nvSpPr>
        <p:spPr>
          <a:xfrm>
            <a:off x="1167492" y="2528203"/>
            <a:ext cx="4663442" cy="282861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7" name="Body Level One…"/>
          <p:cNvSpPr txBox="1"/>
          <p:nvPr>
            <p:ph type="body" sz="quarter" idx="1"/>
          </p:nvPr>
        </p:nvSpPr>
        <p:spPr>
          <a:xfrm>
            <a:off x="1167491" y="2526318"/>
            <a:ext cx="3218689" cy="282861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Freeform 3"/>
          <p:cNvSpPr/>
          <p:nvPr/>
        </p:nvSpPr>
        <p:spPr>
          <a:xfrm rot="5400000">
            <a:off x="8580896" y="-1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9671" y="0"/>
                  <a:pt x="0" y="9671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9" name="Freeform 4"/>
          <p:cNvSpPr/>
          <p:nvPr/>
        </p:nvSpPr>
        <p:spPr>
          <a:xfrm>
            <a:off x="-2365" y="3246895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1929"/>
                  <a:pt x="9671" y="216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0" name="Freeform 5"/>
          <p:cNvSpPr/>
          <p:nvPr/>
        </p:nvSpPr>
        <p:spPr>
          <a:xfrm flipH="1" rot="5400000">
            <a:off x="11258143" y="5924143"/>
            <a:ext cx="933857" cy="933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93" name="Group 8"/>
          <p:cNvGrpSpPr/>
          <p:nvPr/>
        </p:nvGrpSpPr>
        <p:grpSpPr>
          <a:xfrm>
            <a:off x="2587417" y="5590902"/>
            <a:ext cx="1572381" cy="1267098"/>
            <a:chOff x="0" y="0"/>
            <a:chExt cx="1572379" cy="1267097"/>
          </a:xfrm>
        </p:grpSpPr>
        <p:sp>
          <p:nvSpPr>
            <p:cNvPr id="191" name="Freeform 6"/>
            <p:cNvSpPr/>
            <p:nvPr/>
          </p:nvSpPr>
          <p:spPr>
            <a:xfrm rot="16200000">
              <a:off x="545736" y="240453"/>
              <a:ext cx="1267098" cy="78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2" name="Freeform 7"/>
            <p:cNvSpPr/>
            <p:nvPr/>
          </p:nvSpPr>
          <p:spPr>
            <a:xfrm flipH="1" rot="5400000">
              <a:off x="-240454" y="240453"/>
              <a:ext cx="1267098" cy="78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le Text"/>
          <p:cNvSpPr txBox="1"/>
          <p:nvPr>
            <p:ph type="title"/>
          </p:nvPr>
        </p:nvSpPr>
        <p:spPr>
          <a:xfrm>
            <a:off x="1167494" y="1122362"/>
            <a:ext cx="6220279" cy="2387601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202" name="Body Level One…"/>
          <p:cNvSpPr txBox="1"/>
          <p:nvPr>
            <p:ph type="body" sz="quarter" idx="1"/>
          </p:nvPr>
        </p:nvSpPr>
        <p:spPr>
          <a:xfrm>
            <a:off x="1167492" y="3602037"/>
            <a:ext cx="6220278" cy="224722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3" name="Rectangle 3"/>
          <p:cNvSpPr/>
          <p:nvPr/>
        </p:nvSpPr>
        <p:spPr>
          <a:xfrm>
            <a:off x="8264425" y="0"/>
            <a:ext cx="3927574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06" name="Group 5"/>
          <p:cNvGrpSpPr/>
          <p:nvPr/>
        </p:nvGrpSpPr>
        <p:grpSpPr>
          <a:xfrm>
            <a:off x="8264427" y="3685939"/>
            <a:ext cx="3927574" cy="3178856"/>
            <a:chOff x="0" y="0"/>
            <a:chExt cx="3927573" cy="3178855"/>
          </a:xfrm>
        </p:grpSpPr>
        <p:sp>
          <p:nvSpPr>
            <p:cNvPr id="204" name="Freeform 14"/>
            <p:cNvSpPr/>
            <p:nvPr/>
          </p:nvSpPr>
          <p:spPr>
            <a:xfrm rot="16200000">
              <a:off x="1356251" y="607534"/>
              <a:ext cx="3178857" cy="1963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5" name="Freeform 15"/>
            <p:cNvSpPr/>
            <p:nvPr/>
          </p:nvSpPr>
          <p:spPr>
            <a:xfrm flipH="1" rot="5400000">
              <a:off x="-607535" y="607534"/>
              <a:ext cx="3178857" cy="1963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07" name="Freeform 21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8" name="Freeform 16"/>
          <p:cNvSpPr/>
          <p:nvPr/>
        </p:nvSpPr>
        <p:spPr>
          <a:xfrm>
            <a:off x="10228213" y="-1"/>
            <a:ext cx="1963788" cy="3178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1600" y="21600"/>
                </a:lnTo>
                <a:lnTo>
                  <a:pt x="19392" y="21531"/>
                </a:lnTo>
                <a:cubicBezTo>
                  <a:pt x="8500" y="20841"/>
                  <a:pt x="0" y="15109"/>
                  <a:pt x="0" y="814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546A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6"/>
          <p:cNvSpPr/>
          <p:nvPr/>
        </p:nvSpPr>
        <p:spPr>
          <a:xfrm>
            <a:off x="-1" y="2286001"/>
            <a:ext cx="12208824" cy="4572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" name="Freeform 11"/>
          <p:cNvSpPr/>
          <p:nvPr/>
        </p:nvSpPr>
        <p:spPr>
          <a:xfrm flipH="1">
            <a:off x="8597717" y="3246895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1929"/>
                  <a:pt x="9671" y="216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" name="Freeform 1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" name="Freeform 14"/>
          <p:cNvSpPr/>
          <p:nvPr/>
        </p:nvSpPr>
        <p:spPr>
          <a:xfrm flipH="1" flipV="1" rot="5400000">
            <a:off x="10344099" y="438098"/>
            <a:ext cx="2286000" cy="1409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21600"/>
                </a:lnTo>
                <a:lnTo>
                  <a:pt x="13402" y="21600"/>
                </a:lnTo>
                <a:cubicBezTo>
                  <a:pt x="6000" y="21600"/>
                  <a:pt x="0" y="11929"/>
                  <a:pt x="0" y="0"/>
                </a:cubicBezTo>
                <a:lnTo>
                  <a:pt x="8198" y="0"/>
                </a:lnTo>
                <a:cubicBezTo>
                  <a:pt x="15137" y="0"/>
                  <a:pt x="20844" y="8500"/>
                  <a:pt x="21531" y="19392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idx="1"/>
          </p:nvPr>
        </p:nvSpPr>
        <p:spPr>
          <a:xfrm>
            <a:off x="1167492" y="2653166"/>
            <a:ext cx="9779183" cy="3436484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rgbClr val="FFFFFF"/>
                </a:solidFill>
              </a:defRPr>
            </a:lvl1pPr>
            <a:lvl2pPr>
              <a:lnSpc>
                <a:spcPct val="150000"/>
              </a:lnSpc>
              <a:defRPr sz="2400">
                <a:solidFill>
                  <a:srgbClr val="FFFFFF"/>
                </a:solidFill>
              </a:defRPr>
            </a:lvl2pPr>
            <a:lvl3pPr>
              <a:lnSpc>
                <a:spcPct val="150000"/>
              </a:lnSpc>
              <a:defRPr sz="2400">
                <a:solidFill>
                  <a:srgbClr val="FFFFFF"/>
                </a:solidFill>
              </a:defRPr>
            </a:lvl3pPr>
            <a:lvl4pPr>
              <a:lnSpc>
                <a:spcPct val="150000"/>
              </a:lnSpc>
              <a:defRPr sz="2400">
                <a:solidFill>
                  <a:srgbClr val="FFFFFF"/>
                </a:solidFill>
              </a:defRPr>
            </a:lvl4pPr>
            <a:lvl5pPr>
              <a:lnSpc>
                <a:spcPct val="150000"/>
              </a:lnSpc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xfrm>
            <a:off x="11537344" y="6404292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22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2371" y="0"/>
                </a:lnTo>
                <a:cubicBezTo>
                  <a:pt x="17468" y="0"/>
                  <a:pt x="21600" y="4835"/>
                  <a:pt x="21600" y="10800"/>
                </a:cubicBezTo>
                <a:cubicBezTo>
                  <a:pt x="21600" y="16765"/>
                  <a:pt x="17468" y="21600"/>
                  <a:pt x="12371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1167494" y="1059399"/>
            <a:ext cx="6245913" cy="2387601"/>
          </a:xfrm>
          <a:prstGeom prst="rect">
            <a:avLst/>
          </a:prstGeom>
        </p:spPr>
        <p:txBody>
          <a:bodyPr/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1167494" y="3539075"/>
            <a:ext cx="6245913" cy="1406102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FFFFFF"/>
                </a:solidFill>
              </a:defRPr>
            </a:lvl1pPr>
            <a:lvl2pPr>
              <a:defRPr sz="3200">
                <a:solidFill>
                  <a:srgbClr val="FFFFFF"/>
                </a:solidFill>
              </a:defRPr>
            </a:lvl2pPr>
            <a:lvl3pPr>
              <a:defRPr sz="3200">
                <a:solidFill>
                  <a:srgbClr val="FFFFFF"/>
                </a:solidFill>
              </a:defRPr>
            </a:lvl3pPr>
            <a:lvl4pPr>
              <a:defRPr sz="3200">
                <a:solidFill>
                  <a:srgbClr val="FFFFFF"/>
                </a:solidFill>
              </a:defRPr>
            </a:lvl4pPr>
            <a:lvl5pPr>
              <a:defRPr sz="3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62" name="Group 5"/>
          <p:cNvGrpSpPr/>
          <p:nvPr/>
        </p:nvGrpSpPr>
        <p:grpSpPr>
          <a:xfrm>
            <a:off x="8580898" y="1912824"/>
            <a:ext cx="2443611" cy="3032352"/>
            <a:chOff x="0" y="0"/>
            <a:chExt cx="2443610" cy="3032351"/>
          </a:xfrm>
        </p:grpSpPr>
        <p:sp>
          <p:nvSpPr>
            <p:cNvPr id="60" name="Freeform 14"/>
            <p:cNvSpPr/>
            <p:nvPr/>
          </p:nvSpPr>
          <p:spPr>
            <a:xfrm rot="10800000">
              <a:off x="0" y="-1"/>
              <a:ext cx="2443610" cy="1516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" name="Freeform 15"/>
            <p:cNvSpPr/>
            <p:nvPr/>
          </p:nvSpPr>
          <p:spPr>
            <a:xfrm flipH="1">
              <a:off x="0" y="1516175"/>
              <a:ext cx="2443610" cy="1516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3" name="Freeform 16"/>
          <p:cNvSpPr/>
          <p:nvPr/>
        </p:nvSpPr>
        <p:spPr>
          <a:xfrm flipH="1">
            <a:off x="8580896" y="0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9671" y="0"/>
                  <a:pt x="0" y="9671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" name="Freeform 17"/>
          <p:cNvSpPr/>
          <p:nvPr/>
        </p:nvSpPr>
        <p:spPr>
          <a:xfrm flipH="1">
            <a:off x="8580896" y="3246895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1929"/>
                  <a:pt x="9671" y="216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546A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1167492" y="2087560"/>
            <a:ext cx="9779184" cy="336681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Freeform 3"/>
          <p:cNvSpPr/>
          <p:nvPr/>
        </p:nvSpPr>
        <p:spPr>
          <a:xfrm flipH="1">
            <a:off x="8580896" y="0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9671" y="0"/>
                  <a:pt x="0" y="9671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" name="Freeform 4"/>
          <p:cNvSpPr/>
          <p:nvPr/>
        </p:nvSpPr>
        <p:spPr>
          <a:xfrm flipH="1" rot="5400000">
            <a:off x="1" y="3246895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1929"/>
                  <a:pt x="9671" y="216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hart 2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"/>
          <p:cNvGrpSpPr/>
          <p:nvPr/>
        </p:nvGrpSpPr>
        <p:grpSpPr>
          <a:xfrm>
            <a:off x="10924902" y="-1"/>
            <a:ext cx="1267099" cy="1572381"/>
            <a:chOff x="0" y="0"/>
            <a:chExt cx="1267097" cy="1572380"/>
          </a:xfrm>
        </p:grpSpPr>
        <p:sp>
          <p:nvSpPr>
            <p:cNvPr id="83" name="Freeform 12"/>
            <p:cNvSpPr/>
            <p:nvPr/>
          </p:nvSpPr>
          <p:spPr>
            <a:xfrm rot="10800000">
              <a:off x="-1" y="-1"/>
              <a:ext cx="1267099" cy="78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" name="Freeform 13"/>
            <p:cNvSpPr/>
            <p:nvPr/>
          </p:nvSpPr>
          <p:spPr>
            <a:xfrm flipH="1">
              <a:off x="-1" y="786189"/>
              <a:ext cx="1267099" cy="78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sz="half" idx="1"/>
          </p:nvPr>
        </p:nvSpPr>
        <p:spPr>
          <a:xfrm>
            <a:off x="1167492" y="2087563"/>
            <a:ext cx="9779184" cy="336681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xfrm>
            <a:off x="1798721" y="1684338"/>
            <a:ext cx="8594559" cy="2810461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b="0" sz="4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sz="quarter" idx="1" hasCustomPrompt="1"/>
          </p:nvPr>
        </p:nvSpPr>
        <p:spPr>
          <a:xfrm>
            <a:off x="381000" y="519405"/>
            <a:ext cx="1364297" cy="1094522"/>
          </a:xfrm>
          <a:prstGeom prst="rect">
            <a:avLst/>
          </a:prstGeom>
        </p:spPr>
        <p:txBody>
          <a:bodyPr/>
          <a:lstStyle>
            <a:lvl1pPr algn="ctr">
              <a:defRPr b="1" sz="23900">
                <a:solidFill>
                  <a:srgbClr val="004EBF"/>
                </a:solidFill>
              </a:defRPr>
            </a:lvl1pPr>
            <a:lvl2pPr algn="ctr">
              <a:defRPr b="1" sz="23900">
                <a:solidFill>
                  <a:srgbClr val="004EBF"/>
                </a:solidFill>
              </a:defRPr>
            </a:lvl2pPr>
            <a:lvl3pPr algn="ctr">
              <a:defRPr b="1" sz="23900">
                <a:solidFill>
                  <a:srgbClr val="004EBF"/>
                </a:solidFill>
              </a:defRPr>
            </a:lvl3pPr>
            <a:lvl4pPr algn="ctr">
              <a:defRPr b="1" sz="23900">
                <a:solidFill>
                  <a:srgbClr val="004EBF"/>
                </a:solidFill>
              </a:defRPr>
            </a:lvl4pPr>
            <a:lvl5pPr algn="ctr">
              <a:defRPr b="1" sz="23900">
                <a:solidFill>
                  <a:srgbClr val="004EBF"/>
                </a:solidFill>
              </a:defRPr>
            </a:lvl5pPr>
          </a:lstStyle>
          <a:p>
            <a:pPr/>
            <a:r>
              <a:t>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7" name="Text Placeholder 9"/>
          <p:cNvSpPr/>
          <p:nvPr>
            <p:ph type="body" sz="quarter" idx="21"/>
          </p:nvPr>
        </p:nvSpPr>
        <p:spPr>
          <a:xfrm>
            <a:off x="6881813" y="4494212"/>
            <a:ext cx="3511551" cy="679451"/>
          </a:xfrm>
          <a:prstGeom prst="rect">
            <a:avLst/>
          </a:prstGeom>
        </p:spPr>
        <p:txBody>
          <a:bodyPr/>
          <a:lstStyle/>
          <a:p>
            <a:pPr algn="r"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98" name="Text Placeholder 7"/>
          <p:cNvSpPr/>
          <p:nvPr>
            <p:ph type="body" sz="quarter" idx="22" hasCustomPrompt="1"/>
          </p:nvPr>
        </p:nvSpPr>
        <p:spPr>
          <a:xfrm>
            <a:off x="10609104" y="3399692"/>
            <a:ext cx="1364298" cy="1094522"/>
          </a:xfrm>
          <a:prstGeom prst="rect">
            <a:avLst/>
          </a:prstGeom>
        </p:spPr>
        <p:txBody>
          <a:bodyPr/>
          <a:lstStyle>
            <a:lvl1pPr algn="ctr" defTabSz="365760">
              <a:spcBef>
                <a:spcPts val="400"/>
              </a:spcBef>
              <a:defRPr b="1" sz="9560">
                <a:solidFill>
                  <a:srgbClr val="004EBF"/>
                </a:solidFill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xfrm>
            <a:off x="11537344" y="6404292"/>
            <a:ext cx="273657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29"/>
          <p:cNvSpPr/>
          <p:nvPr/>
        </p:nvSpPr>
        <p:spPr>
          <a:xfrm>
            <a:off x="-1" y="-1665"/>
            <a:ext cx="9857014" cy="685966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" name="Title Text"/>
          <p:cNvSpPr txBox="1"/>
          <p:nvPr>
            <p:ph type="title"/>
          </p:nvPr>
        </p:nvSpPr>
        <p:spPr>
          <a:xfrm>
            <a:off x="750430" y="381000"/>
            <a:ext cx="8401625" cy="1325563"/>
          </a:xfrm>
          <a:prstGeom prst="rect">
            <a:avLst/>
          </a:prstGeom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108" name="Picture Placeholder 23"/>
          <p:cNvSpPr/>
          <p:nvPr>
            <p:ph type="pic" sz="quarter" idx="21"/>
          </p:nvPr>
        </p:nvSpPr>
        <p:spPr>
          <a:xfrm>
            <a:off x="750429" y="2227758"/>
            <a:ext cx="1200375" cy="120124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9" name="Body Level One…"/>
          <p:cNvSpPr txBox="1"/>
          <p:nvPr>
            <p:ph type="body" sz="quarter" idx="1" hasCustomPrompt="1"/>
          </p:nvPr>
        </p:nvSpPr>
        <p:spPr>
          <a:xfrm>
            <a:off x="2123351" y="2426399"/>
            <a:ext cx="2281237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b="1" spc="20" sz="1800"/>
            </a:lvl1pPr>
            <a:lvl2pPr marL="628650" indent="-171450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b="1" spc="20" sz="1800"/>
            </a:lvl2pPr>
            <a:lvl3pPr marL="1120139" indent="-205739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b="1" spc="20" sz="18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b="1" spc="20" sz="18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b="1" spc="20" sz="1800"/>
            </a:lvl5pPr>
          </a:lstStyle>
          <a:p>
            <a:pPr/>
            <a:r>
              <a:t>Name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Text Placeholder 28"/>
          <p:cNvSpPr/>
          <p:nvPr>
            <p:ph type="body" sz="quarter" idx="22" hasCustomPrompt="1"/>
          </p:nvPr>
        </p:nvSpPr>
        <p:spPr>
          <a:xfrm>
            <a:off x="2123350" y="2811646"/>
            <a:ext cx="2281237" cy="3476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/>
            <a:r>
              <a:t>Title</a:t>
            </a:r>
          </a:p>
        </p:txBody>
      </p:sp>
      <p:sp>
        <p:nvSpPr>
          <p:cNvPr id="111" name="Picture Placeholder 23"/>
          <p:cNvSpPr/>
          <p:nvPr>
            <p:ph type="pic" sz="quarter" idx="23"/>
          </p:nvPr>
        </p:nvSpPr>
        <p:spPr>
          <a:xfrm>
            <a:off x="5495812" y="2227758"/>
            <a:ext cx="1200376" cy="120124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12" name="Text Placeholder 28"/>
          <p:cNvSpPr/>
          <p:nvPr>
            <p:ph type="body" sz="quarter" idx="24" hasCustomPrompt="1"/>
          </p:nvPr>
        </p:nvSpPr>
        <p:spPr>
          <a:xfrm>
            <a:off x="6870817" y="2422564"/>
            <a:ext cx="2281237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b="1" sz="1800"/>
            </a:lvl1pPr>
          </a:lstStyle>
          <a:p>
            <a:pPr/>
            <a:r>
              <a:t>Name</a:t>
            </a:r>
          </a:p>
        </p:txBody>
      </p:sp>
      <p:sp>
        <p:nvSpPr>
          <p:cNvPr id="113" name="Text Placeholder 28"/>
          <p:cNvSpPr/>
          <p:nvPr>
            <p:ph type="body" sz="quarter" idx="25" hasCustomPrompt="1"/>
          </p:nvPr>
        </p:nvSpPr>
        <p:spPr>
          <a:xfrm>
            <a:off x="6870816" y="2807810"/>
            <a:ext cx="2281238" cy="3476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/>
            <a:r>
              <a:t>Title</a:t>
            </a:r>
          </a:p>
        </p:txBody>
      </p:sp>
      <p:sp>
        <p:nvSpPr>
          <p:cNvPr id="114" name="Picture Placeholder 23"/>
          <p:cNvSpPr/>
          <p:nvPr>
            <p:ph type="pic" sz="quarter" idx="26"/>
          </p:nvPr>
        </p:nvSpPr>
        <p:spPr>
          <a:xfrm>
            <a:off x="750429" y="4254272"/>
            <a:ext cx="1200375" cy="120124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15" name="Text Placeholder 28"/>
          <p:cNvSpPr/>
          <p:nvPr>
            <p:ph type="body" sz="quarter" idx="27" hasCustomPrompt="1"/>
          </p:nvPr>
        </p:nvSpPr>
        <p:spPr>
          <a:xfrm>
            <a:off x="2123351" y="4498792"/>
            <a:ext cx="2281237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b="1" sz="1800"/>
            </a:lvl1pPr>
          </a:lstStyle>
          <a:p>
            <a:pPr/>
            <a:r>
              <a:t>Name</a:t>
            </a:r>
          </a:p>
        </p:txBody>
      </p:sp>
      <p:sp>
        <p:nvSpPr>
          <p:cNvPr id="116" name="Text Placeholder 28"/>
          <p:cNvSpPr/>
          <p:nvPr>
            <p:ph type="body" sz="quarter" idx="28" hasCustomPrompt="1"/>
          </p:nvPr>
        </p:nvSpPr>
        <p:spPr>
          <a:xfrm>
            <a:off x="2123350" y="4884039"/>
            <a:ext cx="2281237" cy="3476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/>
            <a:r>
              <a:t>Title</a:t>
            </a:r>
          </a:p>
        </p:txBody>
      </p:sp>
      <p:sp>
        <p:nvSpPr>
          <p:cNvPr id="117" name="Picture Placeholder 23"/>
          <p:cNvSpPr/>
          <p:nvPr>
            <p:ph type="pic" sz="quarter" idx="29"/>
          </p:nvPr>
        </p:nvSpPr>
        <p:spPr>
          <a:xfrm>
            <a:off x="5495812" y="4254272"/>
            <a:ext cx="1200376" cy="120124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18" name="Text Placeholder 28"/>
          <p:cNvSpPr/>
          <p:nvPr>
            <p:ph type="body" sz="quarter" idx="30" hasCustomPrompt="1"/>
          </p:nvPr>
        </p:nvSpPr>
        <p:spPr>
          <a:xfrm>
            <a:off x="6870817" y="4498792"/>
            <a:ext cx="2281237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b="1" sz="1800"/>
            </a:lvl1pPr>
          </a:lstStyle>
          <a:p>
            <a:pPr/>
            <a:r>
              <a:t>Name</a:t>
            </a:r>
          </a:p>
        </p:txBody>
      </p:sp>
      <p:sp>
        <p:nvSpPr>
          <p:cNvPr id="119" name="Text Placeholder 28"/>
          <p:cNvSpPr/>
          <p:nvPr>
            <p:ph type="body" sz="quarter" idx="31" hasCustomPrompt="1"/>
          </p:nvPr>
        </p:nvSpPr>
        <p:spPr>
          <a:xfrm>
            <a:off x="6870816" y="4884039"/>
            <a:ext cx="2281238" cy="3476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/>
            <a:r>
              <a:t>Title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9226174" y="6404292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1" name="Freeform 18"/>
          <p:cNvSpPr/>
          <p:nvPr/>
        </p:nvSpPr>
        <p:spPr>
          <a:xfrm flipV="1" rot="16200000">
            <a:off x="9499940" y="355409"/>
            <a:ext cx="1881642" cy="11674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21600"/>
                </a:lnTo>
                <a:lnTo>
                  <a:pt x="13402" y="21600"/>
                </a:lnTo>
                <a:cubicBezTo>
                  <a:pt x="6000" y="21600"/>
                  <a:pt x="0" y="11929"/>
                  <a:pt x="0" y="0"/>
                </a:cubicBezTo>
                <a:lnTo>
                  <a:pt x="8198" y="0"/>
                </a:lnTo>
                <a:cubicBezTo>
                  <a:pt x="15137" y="0"/>
                  <a:pt x="20844" y="8500"/>
                  <a:pt x="21531" y="19392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Freeform 20"/>
          <p:cNvSpPr/>
          <p:nvPr/>
        </p:nvSpPr>
        <p:spPr>
          <a:xfrm flipH="1">
            <a:off x="10866435" y="1879976"/>
            <a:ext cx="1325564" cy="1325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9671" y="0"/>
                  <a:pt x="0" y="9671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3" name="Freeform 24"/>
          <p:cNvSpPr/>
          <p:nvPr/>
        </p:nvSpPr>
        <p:spPr>
          <a:xfrm>
            <a:off x="11024506" y="-1664"/>
            <a:ext cx="1167495" cy="1881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0"/>
                </a:lnTo>
                <a:lnTo>
                  <a:pt x="21600" y="8198"/>
                </a:lnTo>
                <a:lnTo>
                  <a:pt x="21585" y="8386"/>
                </a:lnTo>
                <a:lnTo>
                  <a:pt x="21600" y="8386"/>
                </a:lnTo>
                <a:lnTo>
                  <a:pt x="21600" y="15819"/>
                </a:lnTo>
                <a:lnTo>
                  <a:pt x="21600" y="15819"/>
                </a:lnTo>
                <a:lnTo>
                  <a:pt x="21600" y="21600"/>
                </a:lnTo>
                <a:lnTo>
                  <a:pt x="0" y="21600"/>
                </a:lnTo>
                <a:lnTo>
                  <a:pt x="0" y="13402"/>
                </a:lnTo>
                <a:cubicBezTo>
                  <a:pt x="0" y="6463"/>
                  <a:pt x="8500" y="756"/>
                  <a:pt x="19392" y="6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4" name="Oval 25"/>
          <p:cNvSpPr/>
          <p:nvPr/>
        </p:nvSpPr>
        <p:spPr>
          <a:xfrm>
            <a:off x="10334090" y="2737752"/>
            <a:ext cx="1380831" cy="1380831"/>
          </a:xfrm>
          <a:prstGeom prst="ellipse">
            <a:avLst/>
          </a:prstGeom>
          <a:solidFill>
            <a:srgbClr val="44546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" name="Freeform 26"/>
          <p:cNvSpPr/>
          <p:nvPr/>
        </p:nvSpPr>
        <p:spPr>
          <a:xfrm flipH="1" rot="16200000">
            <a:off x="10667431" y="5333431"/>
            <a:ext cx="1881642" cy="11674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21600"/>
                </a:lnTo>
                <a:lnTo>
                  <a:pt x="13402" y="21600"/>
                </a:lnTo>
                <a:cubicBezTo>
                  <a:pt x="6000" y="21600"/>
                  <a:pt x="0" y="11929"/>
                  <a:pt x="0" y="0"/>
                </a:cubicBezTo>
                <a:lnTo>
                  <a:pt x="8198" y="0"/>
                </a:lnTo>
                <a:cubicBezTo>
                  <a:pt x="15137" y="0"/>
                  <a:pt x="20844" y="8500"/>
                  <a:pt x="21531" y="19392"/>
                </a:cubicBezTo>
                <a:lnTo>
                  <a:pt x="21600" y="2160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Freeform 27"/>
          <p:cNvSpPr/>
          <p:nvPr/>
        </p:nvSpPr>
        <p:spPr>
          <a:xfrm flipV="1">
            <a:off x="9857012" y="3651505"/>
            <a:ext cx="1325564" cy="1325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9671" y="0"/>
                  <a:pt x="0" y="9671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7" name="Freeform 28"/>
          <p:cNvSpPr/>
          <p:nvPr/>
        </p:nvSpPr>
        <p:spPr>
          <a:xfrm flipH="1" flipV="1">
            <a:off x="9857013" y="4976359"/>
            <a:ext cx="1167495" cy="1881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0"/>
                </a:lnTo>
                <a:lnTo>
                  <a:pt x="21600" y="8198"/>
                </a:lnTo>
                <a:lnTo>
                  <a:pt x="21585" y="8386"/>
                </a:lnTo>
                <a:lnTo>
                  <a:pt x="21600" y="8386"/>
                </a:lnTo>
                <a:lnTo>
                  <a:pt x="21600" y="15819"/>
                </a:lnTo>
                <a:lnTo>
                  <a:pt x="21600" y="15819"/>
                </a:lnTo>
                <a:lnTo>
                  <a:pt x="21600" y="21600"/>
                </a:lnTo>
                <a:lnTo>
                  <a:pt x="0" y="21600"/>
                </a:lnTo>
                <a:lnTo>
                  <a:pt x="0" y="13402"/>
                </a:lnTo>
                <a:cubicBezTo>
                  <a:pt x="0" y="6463"/>
                  <a:pt x="8500" y="756"/>
                  <a:pt x="19392" y="6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Whole team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Text"/>
          <p:cNvSpPr txBox="1"/>
          <p:nvPr>
            <p:ph type="title"/>
          </p:nvPr>
        </p:nvSpPr>
        <p:spPr>
          <a:xfrm>
            <a:off x="750430" y="381000"/>
            <a:ext cx="10678143" cy="1325563"/>
          </a:xfrm>
          <a:prstGeom prst="rect">
            <a:avLst/>
          </a:prstGeom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135" name="Picture Placeholder 23"/>
          <p:cNvSpPr/>
          <p:nvPr>
            <p:ph type="pic" sz="quarter" idx="21"/>
          </p:nvPr>
        </p:nvSpPr>
        <p:spPr>
          <a:xfrm>
            <a:off x="750429" y="2068733"/>
            <a:ext cx="904988" cy="90564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36" name="Body Level One…"/>
          <p:cNvSpPr txBox="1"/>
          <p:nvPr>
            <p:ph type="body" sz="quarter" idx="1" hasCustomPrompt="1"/>
          </p:nvPr>
        </p:nvSpPr>
        <p:spPr>
          <a:xfrm>
            <a:off x="750430" y="2994544"/>
            <a:ext cx="2281237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b="1" spc="20" sz="1800"/>
            </a:lvl1pPr>
            <a:lvl2pPr marL="628650" indent="-171450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b="1" spc="20" sz="1800"/>
            </a:lvl2pPr>
            <a:lvl3pPr marL="1120139" indent="-205739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b="1" spc="20" sz="18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b="1" spc="20" sz="18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b="1" spc="20" sz="1800"/>
            </a:lvl5pPr>
          </a:lstStyle>
          <a:p>
            <a:pPr/>
            <a:r>
              <a:t>Name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Text Placeholder 28"/>
          <p:cNvSpPr/>
          <p:nvPr>
            <p:ph type="body" sz="quarter" idx="22" hasCustomPrompt="1"/>
          </p:nvPr>
        </p:nvSpPr>
        <p:spPr>
          <a:xfrm>
            <a:off x="750429" y="3379790"/>
            <a:ext cx="2281237" cy="34766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/>
            <a:r>
              <a:t>Title</a:t>
            </a:r>
          </a:p>
        </p:txBody>
      </p:sp>
      <p:sp>
        <p:nvSpPr>
          <p:cNvPr id="138" name="Picture Placeholder 23"/>
          <p:cNvSpPr/>
          <p:nvPr>
            <p:ph type="pic" sz="quarter" idx="23"/>
          </p:nvPr>
        </p:nvSpPr>
        <p:spPr>
          <a:xfrm>
            <a:off x="3549396" y="2068733"/>
            <a:ext cx="904988" cy="90564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39" name="Text Placeholder 28"/>
          <p:cNvSpPr/>
          <p:nvPr>
            <p:ph type="body" sz="quarter" idx="24" hasCustomPrompt="1"/>
          </p:nvPr>
        </p:nvSpPr>
        <p:spPr>
          <a:xfrm>
            <a:off x="3549398" y="2994544"/>
            <a:ext cx="2281237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b="1" sz="1800"/>
            </a:lvl1pPr>
          </a:lstStyle>
          <a:p>
            <a:pPr/>
            <a:r>
              <a:t>Name</a:t>
            </a:r>
          </a:p>
        </p:txBody>
      </p:sp>
      <p:sp>
        <p:nvSpPr>
          <p:cNvPr id="140" name="Text Placeholder 28"/>
          <p:cNvSpPr/>
          <p:nvPr>
            <p:ph type="body" sz="quarter" idx="25" hasCustomPrompt="1"/>
          </p:nvPr>
        </p:nvSpPr>
        <p:spPr>
          <a:xfrm>
            <a:off x="3549396" y="3379790"/>
            <a:ext cx="2281238" cy="34766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/>
            <a:r>
              <a:t>Title</a:t>
            </a:r>
          </a:p>
        </p:txBody>
      </p:sp>
      <p:sp>
        <p:nvSpPr>
          <p:cNvPr id="141" name="Picture Placeholder 23"/>
          <p:cNvSpPr/>
          <p:nvPr>
            <p:ph type="pic" sz="quarter" idx="26"/>
          </p:nvPr>
        </p:nvSpPr>
        <p:spPr>
          <a:xfrm>
            <a:off x="6348367" y="2068733"/>
            <a:ext cx="904988" cy="90564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42" name="Text Placeholder 28"/>
          <p:cNvSpPr/>
          <p:nvPr>
            <p:ph type="body" sz="quarter" idx="27" hasCustomPrompt="1"/>
          </p:nvPr>
        </p:nvSpPr>
        <p:spPr>
          <a:xfrm>
            <a:off x="6348367" y="2994544"/>
            <a:ext cx="2281238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b="1" sz="1800"/>
            </a:lvl1pPr>
          </a:lstStyle>
          <a:p>
            <a:pPr/>
            <a:r>
              <a:t>Name</a:t>
            </a:r>
          </a:p>
        </p:txBody>
      </p:sp>
      <p:sp>
        <p:nvSpPr>
          <p:cNvPr id="143" name="Text Placeholder 28"/>
          <p:cNvSpPr/>
          <p:nvPr>
            <p:ph type="body" sz="quarter" idx="28" hasCustomPrompt="1"/>
          </p:nvPr>
        </p:nvSpPr>
        <p:spPr>
          <a:xfrm>
            <a:off x="6348367" y="3379790"/>
            <a:ext cx="2281238" cy="34766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/>
            <a:r>
              <a:t>Title</a:t>
            </a:r>
          </a:p>
        </p:txBody>
      </p:sp>
      <p:sp>
        <p:nvSpPr>
          <p:cNvPr id="144" name="Picture Placeholder 23"/>
          <p:cNvSpPr/>
          <p:nvPr>
            <p:ph type="pic" sz="quarter" idx="29"/>
          </p:nvPr>
        </p:nvSpPr>
        <p:spPr>
          <a:xfrm>
            <a:off x="9147334" y="2068733"/>
            <a:ext cx="904988" cy="90564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45" name="Text Placeholder 28"/>
          <p:cNvSpPr/>
          <p:nvPr>
            <p:ph type="body" sz="quarter" idx="30" hasCustomPrompt="1"/>
          </p:nvPr>
        </p:nvSpPr>
        <p:spPr>
          <a:xfrm>
            <a:off x="9147336" y="2994544"/>
            <a:ext cx="2281238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b="1" sz="1800"/>
            </a:lvl1pPr>
          </a:lstStyle>
          <a:p>
            <a:pPr/>
            <a:r>
              <a:t>Name</a:t>
            </a:r>
          </a:p>
        </p:txBody>
      </p:sp>
      <p:sp>
        <p:nvSpPr>
          <p:cNvPr id="146" name="Text Placeholder 28"/>
          <p:cNvSpPr/>
          <p:nvPr>
            <p:ph type="body" sz="quarter" idx="31" hasCustomPrompt="1"/>
          </p:nvPr>
        </p:nvSpPr>
        <p:spPr>
          <a:xfrm>
            <a:off x="9147334" y="3379790"/>
            <a:ext cx="2281238" cy="34766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/>
            <a:r>
              <a:t>Title</a:t>
            </a:r>
          </a:p>
        </p:txBody>
      </p:sp>
      <p:sp>
        <p:nvSpPr>
          <p:cNvPr id="147" name="Picture Placeholder 23"/>
          <p:cNvSpPr/>
          <p:nvPr>
            <p:ph type="pic" sz="quarter" idx="32"/>
          </p:nvPr>
        </p:nvSpPr>
        <p:spPr>
          <a:xfrm>
            <a:off x="750429" y="4118550"/>
            <a:ext cx="904988" cy="90564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48" name="Text Placeholder 28"/>
          <p:cNvSpPr/>
          <p:nvPr>
            <p:ph type="body" sz="quarter" idx="33" hasCustomPrompt="1"/>
          </p:nvPr>
        </p:nvSpPr>
        <p:spPr>
          <a:xfrm>
            <a:off x="750430" y="5044361"/>
            <a:ext cx="2281237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b="1" sz="1800"/>
            </a:lvl1pPr>
          </a:lstStyle>
          <a:p>
            <a:pPr/>
            <a:r>
              <a:t>Name</a:t>
            </a:r>
          </a:p>
        </p:txBody>
      </p:sp>
      <p:sp>
        <p:nvSpPr>
          <p:cNvPr id="149" name="Text Placeholder 28"/>
          <p:cNvSpPr/>
          <p:nvPr>
            <p:ph type="body" sz="quarter" idx="34" hasCustomPrompt="1"/>
          </p:nvPr>
        </p:nvSpPr>
        <p:spPr>
          <a:xfrm>
            <a:off x="750429" y="5429608"/>
            <a:ext cx="2281237" cy="3476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/>
            <a:r>
              <a:t>Title</a:t>
            </a:r>
          </a:p>
        </p:txBody>
      </p:sp>
      <p:sp>
        <p:nvSpPr>
          <p:cNvPr id="150" name="Picture Placeholder 23"/>
          <p:cNvSpPr/>
          <p:nvPr>
            <p:ph type="pic" sz="quarter" idx="35"/>
          </p:nvPr>
        </p:nvSpPr>
        <p:spPr>
          <a:xfrm>
            <a:off x="3549396" y="4118550"/>
            <a:ext cx="904988" cy="90564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51" name="Text Placeholder 28"/>
          <p:cNvSpPr/>
          <p:nvPr>
            <p:ph type="body" sz="quarter" idx="36" hasCustomPrompt="1"/>
          </p:nvPr>
        </p:nvSpPr>
        <p:spPr>
          <a:xfrm>
            <a:off x="3549398" y="5044361"/>
            <a:ext cx="2281237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b="1" sz="1800"/>
            </a:lvl1pPr>
          </a:lstStyle>
          <a:p>
            <a:pPr/>
            <a:r>
              <a:t>Name</a:t>
            </a:r>
          </a:p>
        </p:txBody>
      </p:sp>
      <p:sp>
        <p:nvSpPr>
          <p:cNvPr id="152" name="Text Placeholder 28"/>
          <p:cNvSpPr/>
          <p:nvPr>
            <p:ph type="body" sz="quarter" idx="37" hasCustomPrompt="1"/>
          </p:nvPr>
        </p:nvSpPr>
        <p:spPr>
          <a:xfrm>
            <a:off x="3549396" y="5429608"/>
            <a:ext cx="2281238" cy="3476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/>
            <a:r>
              <a:t>Title</a:t>
            </a:r>
          </a:p>
        </p:txBody>
      </p:sp>
      <p:sp>
        <p:nvSpPr>
          <p:cNvPr id="153" name="Picture Placeholder 23"/>
          <p:cNvSpPr/>
          <p:nvPr>
            <p:ph type="pic" sz="quarter" idx="38"/>
          </p:nvPr>
        </p:nvSpPr>
        <p:spPr>
          <a:xfrm>
            <a:off x="6348367" y="4118550"/>
            <a:ext cx="904988" cy="90564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54" name="Text Placeholder 28"/>
          <p:cNvSpPr/>
          <p:nvPr>
            <p:ph type="body" sz="quarter" idx="39" hasCustomPrompt="1"/>
          </p:nvPr>
        </p:nvSpPr>
        <p:spPr>
          <a:xfrm>
            <a:off x="6348367" y="5044361"/>
            <a:ext cx="2281238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b="1" sz="1800"/>
            </a:lvl1pPr>
          </a:lstStyle>
          <a:p>
            <a:pPr/>
            <a:r>
              <a:t>Name</a:t>
            </a:r>
          </a:p>
        </p:txBody>
      </p:sp>
      <p:sp>
        <p:nvSpPr>
          <p:cNvPr id="155" name="Text Placeholder 28"/>
          <p:cNvSpPr/>
          <p:nvPr>
            <p:ph type="body" sz="quarter" idx="40" hasCustomPrompt="1"/>
          </p:nvPr>
        </p:nvSpPr>
        <p:spPr>
          <a:xfrm>
            <a:off x="6348367" y="5429608"/>
            <a:ext cx="2281238" cy="3476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/>
            <a:r>
              <a:t>Title</a:t>
            </a:r>
          </a:p>
        </p:txBody>
      </p:sp>
      <p:sp>
        <p:nvSpPr>
          <p:cNvPr id="156" name="Picture Placeholder 23"/>
          <p:cNvSpPr/>
          <p:nvPr>
            <p:ph type="pic" sz="quarter" idx="41"/>
          </p:nvPr>
        </p:nvSpPr>
        <p:spPr>
          <a:xfrm>
            <a:off x="9147334" y="4118550"/>
            <a:ext cx="904988" cy="90564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57" name="Text Placeholder 28"/>
          <p:cNvSpPr/>
          <p:nvPr>
            <p:ph type="body" sz="quarter" idx="42" hasCustomPrompt="1"/>
          </p:nvPr>
        </p:nvSpPr>
        <p:spPr>
          <a:xfrm>
            <a:off x="9147336" y="5044361"/>
            <a:ext cx="2281238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b="1" sz="1800"/>
            </a:lvl1pPr>
          </a:lstStyle>
          <a:p>
            <a:pPr/>
            <a:r>
              <a:t>Name</a:t>
            </a:r>
          </a:p>
        </p:txBody>
      </p:sp>
      <p:sp>
        <p:nvSpPr>
          <p:cNvPr id="158" name="Text Placeholder 28"/>
          <p:cNvSpPr/>
          <p:nvPr>
            <p:ph type="body" sz="quarter" idx="43" hasCustomPrompt="1"/>
          </p:nvPr>
        </p:nvSpPr>
        <p:spPr>
          <a:xfrm>
            <a:off x="9147334" y="5429608"/>
            <a:ext cx="2281238" cy="3476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/>
            <a:r>
              <a:t>Title</a:t>
            </a:r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xfrm>
            <a:off x="11537344" y="6404292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167492" y="2017466"/>
            <a:ext cx="9779184" cy="3366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Freeform 3"/>
          <p:cNvSpPr/>
          <p:nvPr/>
        </p:nvSpPr>
        <p:spPr>
          <a:xfrm flipH="1">
            <a:off x="8580896" y="0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9671" y="0"/>
                  <a:pt x="0" y="9671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Freeform 4"/>
          <p:cNvSpPr/>
          <p:nvPr/>
        </p:nvSpPr>
        <p:spPr>
          <a:xfrm flipH="1">
            <a:off x="8580896" y="3246895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1929"/>
                  <a:pt x="9671" y="216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" name="Freeform 5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9" name="Group 8"/>
          <p:cNvGrpSpPr/>
          <p:nvPr/>
        </p:nvGrpSpPr>
        <p:grpSpPr>
          <a:xfrm>
            <a:off x="8082091" y="5590902"/>
            <a:ext cx="1572381" cy="1267098"/>
            <a:chOff x="0" y="0"/>
            <a:chExt cx="1572379" cy="1267097"/>
          </a:xfrm>
        </p:grpSpPr>
        <p:sp>
          <p:nvSpPr>
            <p:cNvPr id="7" name="Freeform 6"/>
            <p:cNvSpPr/>
            <p:nvPr/>
          </p:nvSpPr>
          <p:spPr>
            <a:xfrm rot="16200000">
              <a:off x="545736" y="240453"/>
              <a:ext cx="1267098" cy="78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" name="Freeform 7"/>
            <p:cNvSpPr/>
            <p:nvPr/>
          </p:nvSpPr>
          <p:spPr>
            <a:xfrm flipH="1" rot="5400000">
              <a:off x="-240454" y="240453"/>
              <a:ext cx="1267098" cy="78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0" name="Slide Number"/>
          <p:cNvSpPr txBox="1"/>
          <p:nvPr>
            <p:ph type="sldNum" sz="quarter" idx="2"/>
          </p:nvPr>
        </p:nvSpPr>
        <p:spPr>
          <a:xfrm>
            <a:off x="11537343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1pPr>
      <a:lvl2pPr marL="0" marR="0" indent="4572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2pPr>
      <a:lvl3pPr marL="0" marR="0" indent="914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3pPr>
      <a:lvl4pPr marL="0" marR="0" indent="1371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4pPr>
      <a:lvl5pPr marL="0" marR="0" indent="1828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itle 1"/>
          <p:cNvSpPr txBox="1"/>
          <p:nvPr>
            <p:ph type="ctrTitle"/>
          </p:nvPr>
        </p:nvSpPr>
        <p:spPr>
          <a:xfrm>
            <a:off x="1167492" y="1122362"/>
            <a:ext cx="7096933" cy="2387601"/>
          </a:xfrm>
          <a:prstGeom prst="rect">
            <a:avLst/>
          </a:prstGeom>
        </p:spPr>
        <p:txBody>
          <a:bodyPr/>
          <a:lstStyle/>
          <a:p>
            <a:pPr defTabSz="731520">
              <a:defRPr sz="4800"/>
            </a:pPr>
            <a:r>
              <a:t>Find words game</a:t>
            </a:r>
            <a:br/>
            <a:r>
              <a:t>and Store Game Record in SQL Database</a:t>
            </a:r>
          </a:p>
        </p:txBody>
      </p:sp>
      <p:sp>
        <p:nvSpPr>
          <p:cNvPr id="219" name="Subtitle 2"/>
          <p:cNvSpPr txBox="1"/>
          <p:nvPr>
            <p:ph type="subTitle" sz="quarter" idx="1"/>
          </p:nvPr>
        </p:nvSpPr>
        <p:spPr>
          <a:xfrm>
            <a:off x="1167492" y="3602037"/>
            <a:ext cx="9500508" cy="806676"/>
          </a:xfrm>
          <a:prstGeom prst="rect">
            <a:avLst/>
          </a:prstGeom>
        </p:spPr>
        <p:txBody>
          <a:bodyPr/>
          <a:lstStyle/>
          <a:p>
            <a:pPr/>
            <a:r>
              <a:t>Sicheng Yu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connect to Database </a:t>
            </a:r>
          </a:p>
        </p:txBody>
      </p:sp>
      <p:grpSp>
        <p:nvGrpSpPr>
          <p:cNvPr id="295" name="Content Placeholder 3"/>
          <p:cNvGrpSpPr/>
          <p:nvPr/>
        </p:nvGrpSpPr>
        <p:grpSpPr>
          <a:xfrm>
            <a:off x="1251313" y="2082555"/>
            <a:ext cx="8238496" cy="3940870"/>
            <a:chOff x="0" y="0"/>
            <a:chExt cx="8238495" cy="3940869"/>
          </a:xfrm>
        </p:grpSpPr>
        <p:grpSp>
          <p:nvGrpSpPr>
            <p:cNvPr id="280" name="Group"/>
            <p:cNvGrpSpPr/>
            <p:nvPr/>
          </p:nvGrpSpPr>
          <p:grpSpPr>
            <a:xfrm>
              <a:off x="0" y="0"/>
              <a:ext cx="2013832" cy="3940870"/>
              <a:chOff x="0" y="0"/>
              <a:chExt cx="2013831" cy="3940869"/>
            </a:xfrm>
          </p:grpSpPr>
          <p:sp>
            <p:nvSpPr>
              <p:cNvPr id="278" name="Rectangle"/>
              <p:cNvSpPr/>
              <p:nvPr/>
            </p:nvSpPr>
            <p:spPr>
              <a:xfrm>
                <a:off x="0" y="0"/>
                <a:ext cx="2013831" cy="394087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20015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9" name="Register the Driver class"/>
              <p:cNvSpPr txBox="1"/>
              <p:nvPr/>
            </p:nvSpPr>
            <p:spPr>
              <a:xfrm>
                <a:off x="0" y="1603537"/>
                <a:ext cx="2013832" cy="1521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92023" tIns="192023" rIns="192023" bIns="192023" numCol="1" anchor="ctr">
                <a:spAutoFit/>
              </a:bodyPr>
              <a:lstStyle>
                <a:lvl1pPr algn="ctr" defTabSz="1200150">
                  <a:lnSpc>
                    <a:spcPct val="90000"/>
                  </a:lnSpc>
                  <a:spcBef>
                    <a:spcPts val="1100"/>
                  </a:spcBef>
                  <a:defRPr sz="27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Register the Driver class</a:t>
                </a:r>
              </a:p>
            </p:txBody>
          </p:sp>
        </p:grpSp>
        <p:sp>
          <p:nvSpPr>
            <p:cNvPr id="281" name="Circle"/>
            <p:cNvSpPr/>
            <p:nvPr/>
          </p:nvSpPr>
          <p:spPr>
            <a:xfrm>
              <a:off x="594763" y="478532"/>
              <a:ext cx="828147" cy="828148"/>
            </a:xfrm>
            <a:prstGeom prst="ellipse">
              <a:avLst/>
            </a:prstGeom>
            <a:solidFill>
              <a:srgbClr val="66A4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84" name="Group"/>
            <p:cNvGrpSpPr/>
            <p:nvPr/>
          </p:nvGrpSpPr>
          <p:grpSpPr>
            <a:xfrm>
              <a:off x="2073570" y="0"/>
              <a:ext cx="2013833" cy="3940870"/>
              <a:chOff x="0" y="0"/>
              <a:chExt cx="2013831" cy="3940869"/>
            </a:xfrm>
          </p:grpSpPr>
          <p:sp>
            <p:nvSpPr>
              <p:cNvPr id="282" name="Rectangle"/>
              <p:cNvSpPr/>
              <p:nvPr/>
            </p:nvSpPr>
            <p:spPr>
              <a:xfrm>
                <a:off x="0" y="0"/>
                <a:ext cx="2013831" cy="394087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20015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3" name="Create connection"/>
              <p:cNvSpPr txBox="1"/>
              <p:nvPr/>
            </p:nvSpPr>
            <p:spPr>
              <a:xfrm>
                <a:off x="0" y="1603537"/>
                <a:ext cx="2013832" cy="1521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92023" tIns="192023" rIns="192023" bIns="192023" numCol="1" anchor="ctr">
                <a:spAutoFit/>
              </a:bodyPr>
              <a:lstStyle>
                <a:lvl1pPr algn="ctr" defTabSz="1200150">
                  <a:lnSpc>
                    <a:spcPct val="90000"/>
                  </a:lnSpc>
                  <a:spcBef>
                    <a:spcPts val="1100"/>
                  </a:spcBef>
                  <a:defRPr sz="27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Create connection</a:t>
                </a:r>
              </a:p>
            </p:txBody>
          </p:sp>
        </p:grpSp>
        <p:sp>
          <p:nvSpPr>
            <p:cNvPr id="285" name="Circle"/>
            <p:cNvSpPr/>
            <p:nvPr/>
          </p:nvSpPr>
          <p:spPr>
            <a:xfrm>
              <a:off x="2669012" y="478532"/>
              <a:ext cx="828147" cy="828148"/>
            </a:xfrm>
            <a:prstGeom prst="ellipse">
              <a:avLst/>
            </a:prstGeom>
            <a:solidFill>
              <a:srgbClr val="66A4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88" name="Group"/>
            <p:cNvGrpSpPr/>
            <p:nvPr/>
          </p:nvGrpSpPr>
          <p:grpSpPr>
            <a:xfrm>
              <a:off x="4154080" y="0"/>
              <a:ext cx="2013833" cy="3940870"/>
              <a:chOff x="0" y="0"/>
              <a:chExt cx="2013831" cy="3940869"/>
            </a:xfrm>
          </p:grpSpPr>
          <p:sp>
            <p:nvSpPr>
              <p:cNvPr id="286" name="Rectangle"/>
              <p:cNvSpPr/>
              <p:nvPr/>
            </p:nvSpPr>
            <p:spPr>
              <a:xfrm>
                <a:off x="0" y="0"/>
                <a:ext cx="2013831" cy="394087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20015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7" name="Create Statement"/>
              <p:cNvSpPr txBox="1"/>
              <p:nvPr/>
            </p:nvSpPr>
            <p:spPr>
              <a:xfrm>
                <a:off x="0" y="1786417"/>
                <a:ext cx="2013832" cy="11562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92023" tIns="192023" rIns="192023" bIns="192023" numCol="1" anchor="ctr">
                <a:spAutoFit/>
              </a:bodyPr>
              <a:lstStyle>
                <a:lvl1pPr algn="ctr" defTabSz="1200150">
                  <a:lnSpc>
                    <a:spcPct val="90000"/>
                  </a:lnSpc>
                  <a:spcBef>
                    <a:spcPts val="1100"/>
                  </a:spcBef>
                  <a:defRPr sz="27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Create Statement</a:t>
                </a:r>
              </a:p>
            </p:txBody>
          </p:sp>
        </p:grpSp>
        <p:sp>
          <p:nvSpPr>
            <p:cNvPr id="289" name="Circle"/>
            <p:cNvSpPr/>
            <p:nvPr/>
          </p:nvSpPr>
          <p:spPr>
            <a:xfrm>
              <a:off x="4743258" y="478532"/>
              <a:ext cx="828147" cy="828148"/>
            </a:xfrm>
            <a:prstGeom prst="ellipse">
              <a:avLst/>
            </a:prstGeom>
            <a:solidFill>
              <a:srgbClr val="66A4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92" name="Group"/>
            <p:cNvGrpSpPr/>
            <p:nvPr/>
          </p:nvGrpSpPr>
          <p:grpSpPr>
            <a:xfrm>
              <a:off x="6224663" y="0"/>
              <a:ext cx="2013833" cy="3940870"/>
              <a:chOff x="0" y="0"/>
              <a:chExt cx="2013831" cy="3940869"/>
            </a:xfrm>
          </p:grpSpPr>
          <p:sp>
            <p:nvSpPr>
              <p:cNvPr id="290" name="Rectangle"/>
              <p:cNvSpPr/>
              <p:nvPr/>
            </p:nvSpPr>
            <p:spPr>
              <a:xfrm>
                <a:off x="0" y="0"/>
                <a:ext cx="2013831" cy="394087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20015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1" name="Execute queries"/>
              <p:cNvSpPr txBox="1"/>
              <p:nvPr/>
            </p:nvSpPr>
            <p:spPr>
              <a:xfrm>
                <a:off x="0" y="1786417"/>
                <a:ext cx="2013832" cy="11562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92023" tIns="192023" rIns="192023" bIns="192023" numCol="1" anchor="ctr">
                <a:spAutoFit/>
              </a:bodyPr>
              <a:lstStyle>
                <a:lvl1pPr algn="ctr" defTabSz="1200150">
                  <a:lnSpc>
                    <a:spcPct val="90000"/>
                  </a:lnSpc>
                  <a:spcBef>
                    <a:spcPts val="1100"/>
                  </a:spcBef>
                  <a:defRPr sz="27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Execute queries</a:t>
                </a:r>
              </a:p>
            </p:txBody>
          </p:sp>
        </p:grpSp>
        <p:sp>
          <p:nvSpPr>
            <p:cNvPr id="293" name="Circle"/>
            <p:cNvSpPr/>
            <p:nvPr/>
          </p:nvSpPr>
          <p:spPr>
            <a:xfrm>
              <a:off x="6817507" y="478532"/>
              <a:ext cx="828147" cy="828148"/>
            </a:xfrm>
            <a:prstGeom prst="ellipse">
              <a:avLst/>
            </a:prstGeom>
            <a:solidFill>
              <a:srgbClr val="66A4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4" name="Double Arrow"/>
            <p:cNvSpPr/>
            <p:nvPr/>
          </p:nvSpPr>
          <p:spPr>
            <a:xfrm>
              <a:off x="340230" y="3040375"/>
              <a:ext cx="7581184" cy="591131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1F5F9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96" name="TextBox 3"/>
          <p:cNvSpPr txBox="1"/>
          <p:nvPr/>
        </p:nvSpPr>
        <p:spPr>
          <a:xfrm>
            <a:off x="2148403" y="2674639"/>
            <a:ext cx="25875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97" name="TextBox 6"/>
          <p:cNvSpPr txBox="1"/>
          <p:nvPr/>
        </p:nvSpPr>
        <p:spPr>
          <a:xfrm>
            <a:off x="4198609" y="2674640"/>
            <a:ext cx="25875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98" name="TextBox 7"/>
          <p:cNvSpPr txBox="1"/>
          <p:nvPr/>
        </p:nvSpPr>
        <p:spPr>
          <a:xfrm>
            <a:off x="6248815" y="2674641"/>
            <a:ext cx="25875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99" name="TextBox 8"/>
          <p:cNvSpPr txBox="1"/>
          <p:nvPr/>
        </p:nvSpPr>
        <p:spPr>
          <a:xfrm>
            <a:off x="8328957" y="2674641"/>
            <a:ext cx="25875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00" name="Date Placeholder 2"/>
          <p:cNvSpPr txBox="1"/>
          <p:nvPr/>
        </p:nvSpPr>
        <p:spPr>
          <a:xfrm>
            <a:off x="426720" y="6404292"/>
            <a:ext cx="160957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chemeClr val="accent3"/>
                </a:solidFill>
              </a:defRPr>
            </a:lvl1pPr>
          </a:lstStyle>
          <a:p>
            <a:pPr/>
            <a:r>
              <a:t>12/19/2022</a:t>
            </a:r>
          </a:p>
        </p:txBody>
      </p:sp>
      <p:sp>
        <p:nvSpPr>
          <p:cNvPr id="301" name="Slide Number Placeholder 11"/>
          <p:cNvSpPr txBox="1"/>
          <p:nvPr>
            <p:ph type="sldNum" sz="quarter" idx="2"/>
          </p:nvPr>
        </p:nvSpPr>
        <p:spPr>
          <a:xfrm>
            <a:off x="11537343" y="6404292"/>
            <a:ext cx="273657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4" name="“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365760">
              <a:spcBef>
                <a:spcPts val="400"/>
              </a:spcBef>
              <a:defRPr sz="9560"/>
            </a:pPr>
          </a:p>
        </p:txBody>
      </p:sp>
      <p:sp>
        <p:nvSpPr>
          <p:cNvPr id="305" name="Text Placeholder 9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algn="r"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306" name="Text Placeholder 7"/>
          <p:cNvSpPr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7" name="Slide Number"/>
          <p:cNvSpPr txBox="1"/>
          <p:nvPr>
            <p:ph type="sldNum" sz="quarter" idx="2"/>
          </p:nvPr>
        </p:nvSpPr>
        <p:spPr>
          <a:xfrm>
            <a:off x="11548581" y="6404292"/>
            <a:ext cx="26242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08" name="291671571679_.pic.jpg" descr="291671571679_.p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9749" y="635484"/>
            <a:ext cx="9932502" cy="55870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ooter Placeholder 4"/>
          <p:cNvSpPr txBox="1"/>
          <p:nvPr/>
        </p:nvSpPr>
        <p:spPr>
          <a:xfrm>
            <a:off x="4084320" y="6404292"/>
            <a:ext cx="402336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31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Wrap up</a:t>
            </a:r>
          </a:p>
        </p:txBody>
      </p:sp>
      <p:sp>
        <p:nvSpPr>
          <p:cNvPr id="312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Design a small game and store the scores into Database. </a:t>
            </a:r>
          </a:p>
          <a:p>
            <a:pPr/>
            <a:r>
              <a:t>To show you the simple version how to use get connection, design and use SQL DataBase.  </a:t>
            </a:r>
          </a:p>
        </p:txBody>
      </p:sp>
      <p:sp>
        <p:nvSpPr>
          <p:cNvPr id="313" name="Date Placeholder 3"/>
          <p:cNvSpPr txBox="1"/>
          <p:nvPr/>
        </p:nvSpPr>
        <p:spPr>
          <a:xfrm>
            <a:off x="4267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pPr/>
            <a:r>
              <a:t>12/20/22</a:t>
            </a:r>
          </a:p>
        </p:txBody>
      </p:sp>
      <p:sp>
        <p:nvSpPr>
          <p:cNvPr id="314" name="Slide Number Placeholder 5"/>
          <p:cNvSpPr txBox="1"/>
          <p:nvPr>
            <p:ph type="sldNum" sz="quarter" idx="2"/>
          </p:nvPr>
        </p:nvSpPr>
        <p:spPr>
          <a:xfrm>
            <a:off x="11537344" y="6404292"/>
            <a:ext cx="273657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  <p:sp>
        <p:nvSpPr>
          <p:cNvPr id="317" name="Content Placeholder 2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ysc1998@bu.edu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Footer Placeholder 4"/>
          <p:cNvSpPr txBox="1"/>
          <p:nvPr/>
        </p:nvSpPr>
        <p:spPr>
          <a:xfrm>
            <a:off x="4084320" y="6404292"/>
            <a:ext cx="402336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2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 words game</a:t>
            </a:r>
          </a:p>
        </p:txBody>
      </p:sp>
      <p:sp>
        <p:nvSpPr>
          <p:cNvPr id="223" name="Content Placeholder 2"/>
          <p:cNvSpPr txBox="1"/>
          <p:nvPr>
            <p:ph type="body" sz="half" idx="1"/>
          </p:nvPr>
        </p:nvSpPr>
        <p:spPr>
          <a:xfrm>
            <a:off x="1167492" y="2017466"/>
            <a:ext cx="9779184" cy="3366817"/>
          </a:xfrm>
          <a:prstGeom prst="rect">
            <a:avLst/>
          </a:prstGeom>
        </p:spPr>
        <p:txBody>
          <a:bodyPr/>
          <a:lstStyle/>
          <a:p>
            <a:pPr/>
            <a:r>
              <a:t>Design:</a:t>
            </a:r>
          </a:p>
        </p:txBody>
      </p:sp>
      <p:sp>
        <p:nvSpPr>
          <p:cNvPr id="224" name="Date Placeholder 3"/>
          <p:cNvSpPr txBox="1"/>
          <p:nvPr/>
        </p:nvSpPr>
        <p:spPr>
          <a:xfrm>
            <a:off x="4267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chemeClr val="accent3"/>
                </a:solidFill>
              </a:defRPr>
            </a:lvl1pPr>
          </a:lstStyle>
          <a:p>
            <a:pPr/>
            <a:r>
              <a:t>12/20/22</a:t>
            </a:r>
          </a:p>
        </p:txBody>
      </p:sp>
      <p:sp>
        <p:nvSpPr>
          <p:cNvPr id="225" name="Slide Number Placeholder 5"/>
          <p:cNvSpPr txBox="1"/>
          <p:nvPr>
            <p:ph type="sldNum" sz="quarter" idx="2"/>
          </p:nvPr>
        </p:nvSpPr>
        <p:spPr>
          <a:xfrm>
            <a:off x="11622101" y="6404292"/>
            <a:ext cx="188899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6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5848" y="1595335"/>
            <a:ext cx="5145511" cy="51261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Footer Placeholder 4"/>
          <p:cNvSpPr txBox="1"/>
          <p:nvPr/>
        </p:nvSpPr>
        <p:spPr>
          <a:xfrm>
            <a:off x="4084320" y="6404292"/>
            <a:ext cx="402336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2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Game structure</a:t>
            </a:r>
          </a:p>
        </p:txBody>
      </p:sp>
      <p:sp>
        <p:nvSpPr>
          <p:cNvPr id="230" name="Content Placeholder 2"/>
          <p:cNvSpPr txBox="1"/>
          <p:nvPr>
            <p:ph type="body" sz="half" idx="1"/>
          </p:nvPr>
        </p:nvSpPr>
        <p:spPr>
          <a:xfrm>
            <a:off x="1167492" y="2017466"/>
            <a:ext cx="9779184" cy="3366817"/>
          </a:xfrm>
          <a:prstGeom prst="rect">
            <a:avLst/>
          </a:prstGeom>
        </p:spPr>
        <p:txBody>
          <a:bodyPr/>
          <a:lstStyle/>
          <a:p>
            <a:pPr/>
            <a:r>
              <a:t>4 classes, 3 handle output, game frame, logic .</a:t>
            </a:r>
          </a:p>
          <a:p>
            <a:pPr/>
            <a:r>
              <a:t>1 main class. Clear code.</a:t>
            </a:r>
          </a:p>
          <a:p>
            <a:pPr/>
            <a:r>
              <a:t>Take user input in lowercase.</a:t>
            </a:r>
          </a:p>
        </p:txBody>
      </p:sp>
      <p:sp>
        <p:nvSpPr>
          <p:cNvPr id="231" name="Date Placeholder 3"/>
          <p:cNvSpPr txBox="1"/>
          <p:nvPr/>
        </p:nvSpPr>
        <p:spPr>
          <a:xfrm>
            <a:off x="4267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chemeClr val="accent3"/>
                </a:solidFill>
              </a:defRPr>
            </a:lvl1pPr>
          </a:lstStyle>
          <a:p>
            <a:pPr/>
            <a:r>
              <a:t>12/20/22</a:t>
            </a:r>
          </a:p>
        </p:txBody>
      </p:sp>
      <p:sp>
        <p:nvSpPr>
          <p:cNvPr id="232" name="Slide Number Placeholder 5"/>
          <p:cNvSpPr txBox="1"/>
          <p:nvPr>
            <p:ph type="sldNum" sz="quarter" idx="2"/>
          </p:nvPr>
        </p:nvSpPr>
        <p:spPr>
          <a:xfrm>
            <a:off x="11622101" y="6404292"/>
            <a:ext cx="188899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Footer Placeholder 4"/>
          <p:cNvSpPr txBox="1"/>
          <p:nvPr/>
        </p:nvSpPr>
        <p:spPr>
          <a:xfrm>
            <a:off x="4084320" y="6404292"/>
            <a:ext cx="402336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play</a:t>
            </a:r>
          </a:p>
        </p:txBody>
      </p:sp>
      <p:sp>
        <p:nvSpPr>
          <p:cNvPr id="236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7" name="Date Placeholder 3"/>
          <p:cNvSpPr txBox="1"/>
          <p:nvPr/>
        </p:nvSpPr>
        <p:spPr>
          <a:xfrm>
            <a:off x="4267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pPr/>
            <a:r>
              <a:t>12/20/22</a:t>
            </a:r>
          </a:p>
        </p:txBody>
      </p:sp>
      <p:sp>
        <p:nvSpPr>
          <p:cNvPr id="238" name="Slide Number Placeholder 5"/>
          <p:cNvSpPr txBox="1"/>
          <p:nvPr>
            <p:ph type="sldNum" sz="quarter" idx="2"/>
          </p:nvPr>
        </p:nvSpPr>
        <p:spPr>
          <a:xfrm>
            <a:off x="116221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39" name="Table 9"/>
          <p:cNvGraphicFramePr/>
          <p:nvPr/>
        </p:nvGraphicFramePr>
        <p:xfrm>
          <a:off x="1799615" y="2513065"/>
          <a:ext cx="5000194" cy="357658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25024"/>
                <a:gridCol w="625024"/>
                <a:gridCol w="625024"/>
                <a:gridCol w="625024"/>
                <a:gridCol w="625024"/>
                <a:gridCol w="625024"/>
                <a:gridCol w="625024"/>
                <a:gridCol w="625024"/>
              </a:tblGrid>
              <a:tr h="44707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4707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44707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44707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44707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44707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44707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F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44707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G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240" name="TextBox 10"/>
          <p:cNvSpPr txBox="1"/>
          <p:nvPr/>
        </p:nvSpPr>
        <p:spPr>
          <a:xfrm>
            <a:off x="2633277" y="5669002"/>
            <a:ext cx="231129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	Apple</a:t>
            </a:r>
          </a:p>
        </p:txBody>
      </p:sp>
      <p:sp>
        <p:nvSpPr>
          <p:cNvPr id="241" name="TextBox 13"/>
          <p:cNvSpPr txBox="1"/>
          <p:nvPr/>
        </p:nvSpPr>
        <p:spPr>
          <a:xfrm rot="5400000">
            <a:off x="1698668" y="4536977"/>
            <a:ext cx="199532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Banana</a:t>
            </a:r>
          </a:p>
        </p:txBody>
      </p:sp>
      <p:sp>
        <p:nvSpPr>
          <p:cNvPr id="242" name="TextBox 15"/>
          <p:cNvSpPr txBox="1"/>
          <p:nvPr/>
        </p:nvSpPr>
        <p:spPr>
          <a:xfrm>
            <a:off x="4084320" y="2942936"/>
            <a:ext cx="163846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computer</a:t>
            </a:r>
          </a:p>
        </p:txBody>
      </p:sp>
      <p:sp>
        <p:nvSpPr>
          <p:cNvPr id="243" name="TextBox 16"/>
          <p:cNvSpPr txBox="1"/>
          <p:nvPr/>
        </p:nvSpPr>
        <p:spPr>
          <a:xfrm>
            <a:off x="7558327" y="2799493"/>
            <a:ext cx="2749038" cy="148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Enter A0 – G6 to guess where the words are located. Find one get a hit. Find all three get a kill. Game finish.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Out put of the ga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 put of the game</a:t>
            </a:r>
          </a:p>
        </p:txBody>
      </p:sp>
      <p:sp>
        <p:nvSpPr>
          <p:cNvPr id="246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7" name="Slide Number"/>
          <p:cNvSpPr txBox="1"/>
          <p:nvPr>
            <p:ph type="sldNum" sz="quarter" idx="2"/>
          </p:nvPr>
        </p:nvSpPr>
        <p:spPr>
          <a:xfrm>
            <a:off x="116221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8" name="Screenshot 2022-12-20 at 4.13.44 PM.png" descr="Screenshot 2022-12-20 at 4.13.4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2578" y="2680229"/>
            <a:ext cx="3418951" cy="34364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Screenshot 2022-12-20 at 4.14.34 PM.png" descr="Screenshot 2022-12-20 at 4.14.3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87711" y="2679911"/>
            <a:ext cx="3348373" cy="228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Screenshot 2022-12-20 at 4.15.00 PM.png" descr="Screenshot 2022-12-20 at 4.15.00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83155" y="4981504"/>
            <a:ext cx="4368801" cy="1104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itle 1"/>
          <p:cNvSpPr txBox="1"/>
          <p:nvPr>
            <p:ph type="title"/>
          </p:nvPr>
        </p:nvSpPr>
        <p:spPr>
          <a:xfrm>
            <a:off x="1167493" y="1059399"/>
            <a:ext cx="6245914" cy="2387601"/>
          </a:xfrm>
          <a:prstGeom prst="rect">
            <a:avLst/>
          </a:prstGeom>
        </p:spPr>
        <p:txBody>
          <a:bodyPr/>
          <a:lstStyle/>
          <a:p>
            <a:pPr/>
            <a:r>
              <a:t>Purpose of the game</a:t>
            </a:r>
          </a:p>
        </p:txBody>
      </p:sp>
      <p:sp>
        <p:nvSpPr>
          <p:cNvPr id="253" name="Text Placeholder 3"/>
          <p:cNvSpPr txBox="1"/>
          <p:nvPr>
            <p:ph type="body" sz="quarter" idx="1"/>
          </p:nvPr>
        </p:nvSpPr>
        <p:spPr>
          <a:xfrm>
            <a:off x="1167493" y="3539075"/>
            <a:ext cx="6245914" cy="1859777"/>
          </a:xfrm>
          <a:prstGeom prst="rect">
            <a:avLst/>
          </a:prstGeom>
        </p:spPr>
        <p:txBody>
          <a:bodyPr/>
          <a:lstStyle/>
          <a:p>
            <a:pPr defTabSz="905255">
              <a:spcBef>
                <a:spcPts val="900"/>
              </a:spcBef>
              <a:defRPr sz="3168"/>
            </a:pPr>
            <a:r>
              <a:t>Practice logic. </a:t>
            </a:r>
          </a:p>
          <a:p>
            <a:pPr defTabSz="905255">
              <a:spcBef>
                <a:spcPts val="900"/>
              </a:spcBef>
              <a:defRPr sz="3168"/>
            </a:pPr>
            <a:r>
              <a:t>Get first hit then get precise guess</a:t>
            </a:r>
          </a:p>
          <a:p>
            <a:pPr defTabSz="905255">
              <a:spcBef>
                <a:spcPts val="900"/>
              </a:spcBef>
              <a:defRPr sz="3168"/>
            </a:pPr>
            <a:r>
              <a:t>Try get higher score.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Footer Placeholder 3"/>
          <p:cNvSpPr txBox="1"/>
          <p:nvPr/>
        </p:nvSpPr>
        <p:spPr>
          <a:xfrm>
            <a:off x="4084320" y="6404292"/>
            <a:ext cx="402336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56" name="Title 1"/>
          <p:cNvSpPr txBox="1"/>
          <p:nvPr>
            <p:ph type="title"/>
          </p:nvPr>
        </p:nvSpPr>
        <p:spPr>
          <a:xfrm>
            <a:off x="1889960" y="2443028"/>
            <a:ext cx="8412080" cy="2810462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SQL database or relational database is a collection of highly structured tables, wherein each row reflects a data entity, and every column defines a specific information field. Relational databases are built using the structured query language (SQL) to create, store, update, and retrieve data. </a:t>
            </a:r>
          </a:p>
        </p:txBody>
      </p:sp>
      <p:sp>
        <p:nvSpPr>
          <p:cNvPr id="257" name="Text Placeholder 5"/>
          <p:cNvSpPr txBox="1"/>
          <p:nvPr>
            <p:ph type="body" sz="quarter" idx="1"/>
          </p:nvPr>
        </p:nvSpPr>
        <p:spPr>
          <a:xfrm>
            <a:off x="1502619" y="543353"/>
            <a:ext cx="1364298" cy="1094522"/>
          </a:xfrm>
          <a:prstGeom prst="rect">
            <a:avLst/>
          </a:prstGeom>
        </p:spPr>
        <p:txBody>
          <a:bodyPr/>
          <a:lstStyle>
            <a:lvl1pPr defTabSz="365760">
              <a:spcBef>
                <a:spcPts val="400"/>
              </a:spcBef>
              <a:defRPr sz="9560"/>
            </a:lvl1pPr>
          </a:lstStyle>
          <a:p>
            <a:pPr/>
            <a:r>
              <a:t>“</a:t>
            </a:r>
          </a:p>
        </p:txBody>
      </p:sp>
      <p:sp>
        <p:nvSpPr>
          <p:cNvPr id="258" name="Text Placeholder 7"/>
          <p:cNvSpPr/>
          <p:nvPr>
            <p:ph type="body" idx="22"/>
          </p:nvPr>
        </p:nvSpPr>
        <p:spPr>
          <a:xfrm>
            <a:off x="9907258" y="3848258"/>
            <a:ext cx="1364298" cy="10945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”</a:t>
            </a:r>
          </a:p>
        </p:txBody>
      </p:sp>
      <p:sp>
        <p:nvSpPr>
          <p:cNvPr id="259" name="Date Placeholder 2"/>
          <p:cNvSpPr txBox="1"/>
          <p:nvPr/>
        </p:nvSpPr>
        <p:spPr>
          <a:xfrm>
            <a:off x="4267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pPr/>
            <a:r>
              <a:t>12/20/22</a:t>
            </a:r>
          </a:p>
        </p:txBody>
      </p:sp>
      <p:sp>
        <p:nvSpPr>
          <p:cNvPr id="260" name="Slide Number Placeholder 4"/>
          <p:cNvSpPr txBox="1"/>
          <p:nvPr>
            <p:ph type="sldNum" sz="quarter" idx="2"/>
          </p:nvPr>
        </p:nvSpPr>
        <p:spPr>
          <a:xfrm>
            <a:off x="116221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1" name="Rectangle 7"/>
          <p:cNvSpPr txBox="1"/>
          <p:nvPr/>
        </p:nvSpPr>
        <p:spPr>
          <a:xfrm>
            <a:off x="2674582" y="1142846"/>
            <a:ext cx="6842833" cy="174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5400">
                <a:ln w="10160" cap="flat">
                  <a:solidFill>
                    <a:schemeClr val="accent5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/>
            <a:r>
              <a:t>What is SQL Database</a:t>
            </a:r>
          </a:p>
        </p:txBody>
      </p:sp>
      <p:sp>
        <p:nvSpPr>
          <p:cNvPr id="262" name="Text Placeholder 9"/>
          <p:cNvSpPr/>
          <p:nvPr>
            <p:ph type="body" idx="21"/>
          </p:nvPr>
        </p:nvSpPr>
        <p:spPr>
          <a:xfrm>
            <a:off x="3893672" y="4803809"/>
            <a:ext cx="4404653" cy="13326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My approach: Using Java to make connection and access SQL DataBase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Footer Placeholder 4"/>
          <p:cNvSpPr txBox="1"/>
          <p:nvPr/>
        </p:nvSpPr>
        <p:spPr>
          <a:xfrm>
            <a:off x="4084320" y="6404292"/>
            <a:ext cx="402336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6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	Why use SQL DataBase</a:t>
            </a:r>
          </a:p>
        </p:txBody>
      </p:sp>
      <p:sp>
        <p:nvSpPr>
          <p:cNvPr id="266" name="Tex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Higher Flexibility</a:t>
            </a:r>
          </a:p>
          <a:p>
            <a:pPr/>
            <a:r>
              <a:t>Better Data consistency</a:t>
            </a:r>
          </a:p>
          <a:p>
            <a:pPr/>
            <a:r>
              <a:t>Minimum Redundancy</a:t>
            </a:r>
          </a:p>
          <a:p>
            <a:pPr/>
            <a:r>
              <a:t>Easy to Maintain</a:t>
            </a:r>
          </a:p>
        </p:txBody>
      </p:sp>
      <p:sp>
        <p:nvSpPr>
          <p:cNvPr id="267" name="Date Placeholder 3"/>
          <p:cNvSpPr txBox="1"/>
          <p:nvPr/>
        </p:nvSpPr>
        <p:spPr>
          <a:xfrm>
            <a:off x="4267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pPr/>
            <a:r>
              <a:t>12/20/22</a:t>
            </a:r>
          </a:p>
        </p:txBody>
      </p:sp>
      <p:sp>
        <p:nvSpPr>
          <p:cNvPr id="268" name="Slide Number Placeholder 5"/>
          <p:cNvSpPr txBox="1"/>
          <p:nvPr>
            <p:ph type="sldNum" sz="quarter" idx="2"/>
          </p:nvPr>
        </p:nvSpPr>
        <p:spPr>
          <a:xfrm>
            <a:off x="116221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Footer Placeholder 4"/>
          <p:cNvSpPr txBox="1"/>
          <p:nvPr/>
        </p:nvSpPr>
        <p:spPr>
          <a:xfrm>
            <a:off x="4084320" y="6404292"/>
            <a:ext cx="402336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71" name="Title 1"/>
          <p:cNvSpPr txBox="1"/>
          <p:nvPr>
            <p:ph type="title"/>
          </p:nvPr>
        </p:nvSpPr>
        <p:spPr>
          <a:xfrm>
            <a:off x="1229476" y="772852"/>
            <a:ext cx="9779183" cy="1325563"/>
          </a:xfrm>
          <a:prstGeom prst="rect">
            <a:avLst/>
          </a:prstGeom>
        </p:spPr>
        <p:txBody>
          <a:bodyPr/>
          <a:lstStyle>
            <a:lvl1pPr defTabSz="795527">
              <a:defRPr sz="4176"/>
            </a:lvl1pPr>
          </a:lstStyle>
          <a:p>
            <a:pPr/>
            <a:r>
              <a:t>Java User Interface interact with SQL DataBase (Example)</a:t>
            </a:r>
          </a:p>
        </p:txBody>
      </p:sp>
      <p:sp>
        <p:nvSpPr>
          <p:cNvPr id="272" name="Text Placeholder 2"/>
          <p:cNvSpPr txBox="1"/>
          <p:nvPr>
            <p:ph type="body" idx="1"/>
          </p:nvPr>
        </p:nvSpPr>
        <p:spPr>
          <a:xfrm>
            <a:off x="1025824" y="2509141"/>
            <a:ext cx="9779184" cy="343648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3" name="Date Placeholder 3"/>
          <p:cNvSpPr txBox="1"/>
          <p:nvPr/>
        </p:nvSpPr>
        <p:spPr>
          <a:xfrm>
            <a:off x="4267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pPr/>
            <a:r>
              <a:t>12/20/22</a:t>
            </a:r>
          </a:p>
        </p:txBody>
      </p:sp>
      <p:sp>
        <p:nvSpPr>
          <p:cNvPr id="274" name="Slide Number Placeholder 5"/>
          <p:cNvSpPr txBox="1"/>
          <p:nvPr>
            <p:ph type="sldNum" sz="quarter" idx="2"/>
          </p:nvPr>
        </p:nvSpPr>
        <p:spPr>
          <a:xfrm>
            <a:off x="116221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5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1223" y="2292437"/>
            <a:ext cx="8190964" cy="45655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enorite"/>
            <a:ea typeface="Tenorite"/>
            <a:cs typeface="Tenorite"/>
            <a:sym typeface="Tenori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enorite"/>
            <a:ea typeface="Tenorite"/>
            <a:cs typeface="Tenorite"/>
            <a:sym typeface="Tenori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enorite"/>
            <a:ea typeface="Tenorite"/>
            <a:cs typeface="Tenorite"/>
            <a:sym typeface="Tenori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enorite"/>
            <a:ea typeface="Tenorite"/>
            <a:cs typeface="Tenorite"/>
            <a:sym typeface="Tenori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