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76" r:id="rId3"/>
    <p:sldId id="277" r:id="rId4"/>
    <p:sldId id="278" r:id="rId5"/>
    <p:sldId id="279" r:id="rId6"/>
    <p:sldId id="285" r:id="rId7"/>
    <p:sldId id="286" r:id="rId8"/>
    <p:sldId id="287" r:id="rId9"/>
    <p:sldId id="288" r:id="rId10"/>
    <p:sldId id="290" r:id="rId11"/>
    <p:sldId id="284" r:id="rId12"/>
    <p:sldId id="291" r:id="rId13"/>
    <p:sldId id="292" r:id="rId14"/>
    <p:sldId id="295" r:id="rId15"/>
    <p:sldId id="293" r:id="rId16"/>
    <p:sldId id="294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5E2C6-5D11-434B-9B97-2121F674B327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6A844-43C3-4382-9814-6C9953F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1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BE37-AE1C-4716-8D66-D3F024C65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0D18E-BCCE-4993-A288-B83B6C001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DE117-5CF0-46C5-8F05-23BC4889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C882-798A-47ED-A762-D0F2CFFEECE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69DB8-7D8E-4FC4-AD69-5737A43C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388FD-2178-4AED-93A9-B8721D16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06F6-9B0E-44DB-AC04-E45262C0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FC93-BD66-47FE-BD91-DEA4BF69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6526C-0697-482C-BD39-9E3508581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F815A-89A2-455F-965A-FED1DDAE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C882-798A-47ED-A762-D0F2CFFEECE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7E5B9-833A-4DA3-95E2-7C167DA6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B898C-C79B-413C-BA72-FF178D90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06F6-9B0E-44DB-AC04-E45262C0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82D3D-1F9F-4DF5-92B0-B0CD26114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86BF5-E373-4B36-A5C0-6B60ACD16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5ECDE-EF39-4FA1-B923-980B43AB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C882-798A-47ED-A762-D0F2CFFEECE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E9858-8BE4-4265-BDF9-6013A37E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1E2F0-227A-478B-8604-0C6254BF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06F6-9B0E-44DB-AC04-E45262C0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9E7A-9D56-4CCD-ADEF-88E5CF51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C79A-EF2B-44D5-A5D3-B95BE20C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A6BD3-BC07-4B6E-B078-6BD05DC8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C882-798A-47ED-A762-D0F2CFFEECE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0706A-8911-49A8-A216-4847FD9C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49BEC-FF41-4715-A1EF-5D18B752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06F6-9B0E-44DB-AC04-E45262C0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8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4669-DCCE-459E-86F4-F5FBBACC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54B7B-8947-4164-A379-D32ABD825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DBDFB-23EE-43A5-86C5-6BD6B2A1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C882-798A-47ED-A762-D0F2CFFEECE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0E174-0E9B-4114-A442-4B861EE4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3D50F-32D9-4572-AD23-FD0FED3D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06F6-9B0E-44DB-AC04-E45262C0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0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42F3-8D4C-48EF-B4C2-2351C7AC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ABF97-730E-4415-9DD8-26FAFE7DF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804C1-ADCB-4BF9-8512-DE64BCFDB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DCDF9-FDF7-45A2-B0E2-F1F36E0C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C882-798A-47ED-A762-D0F2CFFEECE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89ADA-52D1-4241-A969-758255DA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1DB3E-00AD-49FF-9917-FEF6372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06F6-9B0E-44DB-AC04-E45262C0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0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A4FC-16A5-4F86-81E7-463440D1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296B1-C9CA-4D69-99F5-F663D40F6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1C567-1EEE-46D4-B77D-E135C3622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BA1F8-7C34-4FA3-A292-96A71B792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42FC3-8D29-41F6-8294-18D0552B5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BA20E-2301-4274-9036-5509A706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C882-798A-47ED-A762-D0F2CFFEECE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7679E-9391-4B64-B782-9ADE8763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84E3F-E0F0-466A-A265-22DA7A79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06F6-9B0E-44DB-AC04-E45262C0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599B-2079-4A9D-A6C4-0FEF945E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F670F-DFD8-4157-9920-4997BA7B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C882-798A-47ED-A762-D0F2CFFEECE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BB382-102C-4480-9AA8-15D2E65A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8676C-8C41-444B-965C-40FC125B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06F6-9B0E-44DB-AC04-E45262C0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3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67968-30E1-4102-A2C4-00354425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C882-798A-47ED-A762-D0F2CFFEECE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0A6DB-1D7E-4B41-8DE7-1429A94A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EC6C5-1E4B-4D19-A3DE-4E66EACA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06F6-9B0E-44DB-AC04-E45262C0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47A2-8C93-44DE-BF81-6CE57D02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88F7B-DFAC-49E2-BB38-6A3E65C96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7F09F-08CC-4DEB-B8A5-769085183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48660-23CB-47B1-9107-DDDF585B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C882-798A-47ED-A762-D0F2CFFEECE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6A1A4-7700-459C-B8D4-0A4E2684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98421-5DA7-4876-B397-965645DE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06F6-9B0E-44DB-AC04-E45262C0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9489-0D89-445B-ABC5-DFC15376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C45D55-084B-48FC-A2B2-2B4C59BAB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19532-D402-4BB4-B684-725DF6A5B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89B64-0908-4EAA-85D4-7C7FB7FA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C882-798A-47ED-A762-D0F2CFFEECE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83DF9-CFED-4F0A-98A9-B6F6EEEB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62E42-C505-47CA-A51D-0B2011E2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06F6-9B0E-44DB-AC04-E45262C0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4DB1E-1D06-4B08-AF56-04A125CB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ACDFA-4300-4D26-87E9-12335AD59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E346B-C641-4990-887F-47AF6A21A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C882-798A-47ED-A762-D0F2CFFEECE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FFF25-31C4-4B61-ADA0-A625C0AB2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1A6BF-4BF5-4F0E-9AEC-2EDE04E72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B06F6-9B0E-44DB-AC04-E45262C0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9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595EB2-DA72-48E0-9669-A233AB11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70" y="1561147"/>
            <a:ext cx="5964757" cy="45307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71F435-2C3A-47C0-87D0-E1A83E9D5F65}"/>
              </a:ext>
            </a:extLst>
          </p:cNvPr>
          <p:cNvSpPr/>
          <p:nvPr/>
        </p:nvSpPr>
        <p:spPr>
          <a:xfrm>
            <a:off x="2810310" y="1719743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D7C13D-E043-4365-AC33-C5AE261F2D95}"/>
              </a:ext>
            </a:extLst>
          </p:cNvPr>
          <p:cNvSpPr/>
          <p:nvPr/>
        </p:nvSpPr>
        <p:spPr>
          <a:xfrm>
            <a:off x="1343635" y="3004656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459A7A-7AC4-479F-AACD-BBA929EC84F7}"/>
              </a:ext>
            </a:extLst>
          </p:cNvPr>
          <p:cNvSpPr/>
          <p:nvPr/>
        </p:nvSpPr>
        <p:spPr>
          <a:xfrm>
            <a:off x="2920765" y="3305853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FF8F1-89C7-4422-963D-9B4181B49D79}"/>
              </a:ext>
            </a:extLst>
          </p:cNvPr>
          <p:cNvSpPr/>
          <p:nvPr/>
        </p:nvSpPr>
        <p:spPr>
          <a:xfrm>
            <a:off x="4439172" y="2358704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AADB45-8E66-4227-92C4-280892A79AD8}"/>
              </a:ext>
            </a:extLst>
          </p:cNvPr>
          <p:cNvSpPr/>
          <p:nvPr/>
        </p:nvSpPr>
        <p:spPr>
          <a:xfrm>
            <a:off x="1343634" y="4599655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3BF43C-2E80-4FE6-9852-42DA1C25BE9F}"/>
              </a:ext>
            </a:extLst>
          </p:cNvPr>
          <p:cNvSpPr/>
          <p:nvPr/>
        </p:nvSpPr>
        <p:spPr>
          <a:xfrm>
            <a:off x="2483142" y="5353574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580BAC-3AE9-4E8C-A55E-BF6D72279F91}"/>
              </a:ext>
            </a:extLst>
          </p:cNvPr>
          <p:cNvSpPr/>
          <p:nvPr/>
        </p:nvSpPr>
        <p:spPr>
          <a:xfrm>
            <a:off x="3877112" y="4591574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6D6245-CE7C-4840-86B9-852C00316AFD}"/>
              </a:ext>
            </a:extLst>
          </p:cNvPr>
          <p:cNvSpPr/>
          <p:nvPr/>
        </p:nvSpPr>
        <p:spPr>
          <a:xfrm>
            <a:off x="5580078" y="4910356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AC42F4-5CBA-4B89-8D9A-274954633C7E}"/>
              </a:ext>
            </a:extLst>
          </p:cNvPr>
          <p:cNvSpPr/>
          <p:nvPr/>
        </p:nvSpPr>
        <p:spPr>
          <a:xfrm>
            <a:off x="5680746" y="3643618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B94A84-B0AE-422A-A929-DF01A211C18B}"/>
              </a:ext>
            </a:extLst>
          </p:cNvPr>
          <p:cNvSpPr/>
          <p:nvPr/>
        </p:nvSpPr>
        <p:spPr>
          <a:xfrm>
            <a:off x="5807978" y="2353111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701EA-2178-4813-A1D2-9D34233693B1}"/>
              </a:ext>
            </a:extLst>
          </p:cNvPr>
          <p:cNvSpPr txBox="1"/>
          <p:nvPr/>
        </p:nvSpPr>
        <p:spPr>
          <a:xfrm>
            <a:off x="2835479" y="1719743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 (S)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FF8EE33-1074-4D1D-BFBB-C949CF7D9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57894"/>
              </p:ext>
            </p:extLst>
          </p:nvPr>
        </p:nvGraphicFramePr>
        <p:xfrm>
          <a:off x="7189365" y="2246463"/>
          <a:ext cx="4363208" cy="39641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9186">
                  <a:extLst>
                    <a:ext uri="{9D8B030D-6E8A-4147-A177-3AD203B41FA5}">
                      <a16:colId xmlns:a16="http://schemas.microsoft.com/office/drawing/2014/main" val="1428250585"/>
                    </a:ext>
                  </a:extLst>
                </a:gridCol>
                <a:gridCol w="3214022">
                  <a:extLst>
                    <a:ext uri="{9D8B030D-6E8A-4147-A177-3AD203B41FA5}">
                      <a16:colId xmlns:a16="http://schemas.microsoft.com/office/drawing/2014/main" val="600113614"/>
                    </a:ext>
                  </a:extLst>
                </a:gridCol>
              </a:tblGrid>
              <a:tr h="528827">
                <a:tc>
                  <a:txBody>
                    <a:bodyPr/>
                    <a:lstStyle/>
                    <a:p>
                      <a:r>
                        <a:rPr lang="en-US" dirty="0"/>
                        <a:t>Order of Visitation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 contents after processing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2529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4286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0509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514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703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42448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22164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435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7442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91186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96635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602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388D798-1CF7-4793-BD40-F4057EB68937}"/>
              </a:ext>
            </a:extLst>
          </p:cNvPr>
          <p:cNvSpPr txBox="1"/>
          <p:nvPr/>
        </p:nvSpPr>
        <p:spPr>
          <a:xfrm>
            <a:off x="1368803" y="2979490"/>
            <a:ext cx="39428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  </a:t>
            </a:r>
            <a:r>
              <a:rPr lang="en-US" dirty="0"/>
              <a:t>∞</a:t>
            </a:r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E4D50-858C-4904-9B54-64CBD8A464F7}"/>
              </a:ext>
            </a:extLst>
          </p:cNvPr>
          <p:cNvSpPr txBox="1"/>
          <p:nvPr/>
        </p:nvSpPr>
        <p:spPr>
          <a:xfrm>
            <a:off x="2937545" y="3323439"/>
            <a:ext cx="394283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 </a:t>
            </a:r>
            <a:r>
              <a:rPr lang="en-US" sz="1600" dirty="0"/>
              <a:t>∞</a:t>
            </a:r>
            <a:endParaRPr 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3CD11A-7880-4FCD-B6B5-180386065C95}"/>
              </a:ext>
            </a:extLst>
          </p:cNvPr>
          <p:cNvSpPr txBox="1"/>
          <p:nvPr/>
        </p:nvSpPr>
        <p:spPr>
          <a:xfrm>
            <a:off x="4455952" y="2367094"/>
            <a:ext cx="39428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 </a:t>
            </a:r>
            <a:r>
              <a:rPr lang="en-US" dirty="0"/>
              <a:t>∞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A9BDC-6C56-432D-8FB8-A5ED3FA5F821}"/>
              </a:ext>
            </a:extLst>
          </p:cNvPr>
          <p:cNvSpPr txBox="1"/>
          <p:nvPr/>
        </p:nvSpPr>
        <p:spPr>
          <a:xfrm>
            <a:off x="5840136" y="2358705"/>
            <a:ext cx="39428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 </a:t>
            </a:r>
            <a:r>
              <a:rPr lang="en-US" dirty="0"/>
              <a:t>∞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FDF1CF-A2A7-4395-83B3-A0D8361D2630}"/>
              </a:ext>
            </a:extLst>
          </p:cNvPr>
          <p:cNvSpPr txBox="1"/>
          <p:nvPr/>
        </p:nvSpPr>
        <p:spPr>
          <a:xfrm>
            <a:off x="5731079" y="3650610"/>
            <a:ext cx="39428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 </a:t>
            </a:r>
            <a:r>
              <a:rPr lang="en-US" dirty="0"/>
              <a:t>∞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0A65B1-0879-4ADD-B938-84862E35717C}"/>
              </a:ext>
            </a:extLst>
          </p:cNvPr>
          <p:cNvSpPr txBox="1"/>
          <p:nvPr/>
        </p:nvSpPr>
        <p:spPr>
          <a:xfrm>
            <a:off x="3919057" y="4565010"/>
            <a:ext cx="39428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 </a:t>
            </a:r>
            <a:r>
              <a:rPr lang="en-US" dirty="0"/>
              <a:t>∞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BA5A7A-AAE4-4178-88BD-F2C18C1959A6}"/>
              </a:ext>
            </a:extLst>
          </p:cNvPr>
          <p:cNvSpPr txBox="1"/>
          <p:nvPr/>
        </p:nvSpPr>
        <p:spPr>
          <a:xfrm>
            <a:off x="5647189" y="4908958"/>
            <a:ext cx="39428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J </a:t>
            </a:r>
            <a:r>
              <a:rPr lang="en-US" dirty="0"/>
              <a:t>∞</a:t>
            </a:r>
            <a:endParaRPr 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202FEB-AB83-4B6B-9FF8-7FF6BC07D969}"/>
              </a:ext>
            </a:extLst>
          </p:cNvPr>
          <p:cNvSpPr txBox="1"/>
          <p:nvPr/>
        </p:nvSpPr>
        <p:spPr>
          <a:xfrm>
            <a:off x="2526485" y="5328408"/>
            <a:ext cx="39428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 </a:t>
            </a:r>
            <a:r>
              <a:rPr lang="en-US" dirty="0"/>
              <a:t>∞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4A6287-E7DA-4B77-B69B-4D7AEAEF3CC1}"/>
              </a:ext>
            </a:extLst>
          </p:cNvPr>
          <p:cNvSpPr txBox="1"/>
          <p:nvPr/>
        </p:nvSpPr>
        <p:spPr>
          <a:xfrm>
            <a:off x="1368804" y="4590176"/>
            <a:ext cx="39428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 </a:t>
            </a:r>
            <a:r>
              <a:rPr lang="en-US" dirty="0"/>
              <a:t>∞</a:t>
            </a:r>
            <a:endParaRPr lang="en-US" sz="11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4C36866-B74B-4CAD-A38D-B5D66DFF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Algo Lab 2 Checkpoint 1: BFS 1  Start from A</a:t>
            </a:r>
          </a:p>
        </p:txBody>
      </p:sp>
    </p:spTree>
    <p:extLst>
      <p:ext uri="{BB962C8B-B14F-4D97-AF65-F5344CB8AC3E}">
        <p14:creationId xmlns:p14="http://schemas.microsoft.com/office/powerpoint/2010/main" val="306970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595EB2-DA72-48E0-9669-A233AB11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70" y="1561147"/>
            <a:ext cx="5964757" cy="45307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71F435-2C3A-47C0-87D0-E1A83E9D5F65}"/>
              </a:ext>
            </a:extLst>
          </p:cNvPr>
          <p:cNvSpPr/>
          <p:nvPr/>
        </p:nvSpPr>
        <p:spPr>
          <a:xfrm>
            <a:off x="2810310" y="1719743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D7C13D-E043-4365-AC33-C5AE261F2D95}"/>
              </a:ext>
            </a:extLst>
          </p:cNvPr>
          <p:cNvSpPr/>
          <p:nvPr/>
        </p:nvSpPr>
        <p:spPr>
          <a:xfrm>
            <a:off x="1343635" y="3004656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459A7A-7AC4-479F-AACD-BBA929EC84F7}"/>
              </a:ext>
            </a:extLst>
          </p:cNvPr>
          <p:cNvSpPr/>
          <p:nvPr/>
        </p:nvSpPr>
        <p:spPr>
          <a:xfrm>
            <a:off x="2920765" y="3305853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FF8F1-89C7-4422-963D-9B4181B49D79}"/>
              </a:ext>
            </a:extLst>
          </p:cNvPr>
          <p:cNvSpPr/>
          <p:nvPr/>
        </p:nvSpPr>
        <p:spPr>
          <a:xfrm>
            <a:off x="4439172" y="2358704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AADB45-8E66-4227-92C4-280892A79AD8}"/>
              </a:ext>
            </a:extLst>
          </p:cNvPr>
          <p:cNvSpPr/>
          <p:nvPr/>
        </p:nvSpPr>
        <p:spPr>
          <a:xfrm>
            <a:off x="1343634" y="4599655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3BF43C-2E80-4FE6-9852-42DA1C25BE9F}"/>
              </a:ext>
            </a:extLst>
          </p:cNvPr>
          <p:cNvSpPr/>
          <p:nvPr/>
        </p:nvSpPr>
        <p:spPr>
          <a:xfrm>
            <a:off x="2483142" y="5353574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580BAC-3AE9-4E8C-A55E-BF6D72279F91}"/>
              </a:ext>
            </a:extLst>
          </p:cNvPr>
          <p:cNvSpPr/>
          <p:nvPr/>
        </p:nvSpPr>
        <p:spPr>
          <a:xfrm>
            <a:off x="3877112" y="4591574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6D6245-CE7C-4840-86B9-852C00316AFD}"/>
              </a:ext>
            </a:extLst>
          </p:cNvPr>
          <p:cNvSpPr/>
          <p:nvPr/>
        </p:nvSpPr>
        <p:spPr>
          <a:xfrm>
            <a:off x="5580078" y="4910356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AC42F4-5CBA-4B89-8D9A-274954633C7E}"/>
              </a:ext>
            </a:extLst>
          </p:cNvPr>
          <p:cNvSpPr/>
          <p:nvPr/>
        </p:nvSpPr>
        <p:spPr>
          <a:xfrm>
            <a:off x="5680746" y="3643618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B94A84-B0AE-422A-A929-DF01A211C18B}"/>
              </a:ext>
            </a:extLst>
          </p:cNvPr>
          <p:cNvSpPr/>
          <p:nvPr/>
        </p:nvSpPr>
        <p:spPr>
          <a:xfrm>
            <a:off x="5807978" y="2353111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701EA-2178-4813-A1D2-9D34233693B1}"/>
              </a:ext>
            </a:extLst>
          </p:cNvPr>
          <p:cNvSpPr txBox="1"/>
          <p:nvPr/>
        </p:nvSpPr>
        <p:spPr>
          <a:xfrm>
            <a:off x="2835479" y="1719743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 (S)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FF8EE33-1074-4D1D-BFBB-C949CF7D9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826068"/>
              </p:ext>
            </p:extLst>
          </p:nvPr>
        </p:nvGraphicFramePr>
        <p:xfrm>
          <a:off x="7189365" y="2246463"/>
          <a:ext cx="4363208" cy="39641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9186">
                  <a:extLst>
                    <a:ext uri="{9D8B030D-6E8A-4147-A177-3AD203B41FA5}">
                      <a16:colId xmlns:a16="http://schemas.microsoft.com/office/drawing/2014/main" val="1428250585"/>
                    </a:ext>
                  </a:extLst>
                </a:gridCol>
                <a:gridCol w="3214022">
                  <a:extLst>
                    <a:ext uri="{9D8B030D-6E8A-4147-A177-3AD203B41FA5}">
                      <a16:colId xmlns:a16="http://schemas.microsoft.com/office/drawing/2014/main" val="600113614"/>
                    </a:ext>
                  </a:extLst>
                </a:gridCol>
              </a:tblGrid>
              <a:tr h="528827">
                <a:tc>
                  <a:txBody>
                    <a:bodyPr/>
                    <a:lstStyle/>
                    <a:p>
                      <a:r>
                        <a:rPr lang="en-US" dirty="0"/>
                        <a:t>Order of Visitation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 contents after processing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2529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4286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[B E H 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0509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[E H C G]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514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[H C G I]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703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[C G I F]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42448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[G I F D 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22164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[I F D 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435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[F D 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7442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[D 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91186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96635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602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388D798-1CF7-4793-BD40-F4057EB68937}"/>
              </a:ext>
            </a:extLst>
          </p:cNvPr>
          <p:cNvSpPr txBox="1"/>
          <p:nvPr/>
        </p:nvSpPr>
        <p:spPr>
          <a:xfrm>
            <a:off x="1368803" y="297949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   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E4D50-858C-4904-9B54-64CBD8A464F7}"/>
              </a:ext>
            </a:extLst>
          </p:cNvPr>
          <p:cNvSpPr txBox="1"/>
          <p:nvPr/>
        </p:nvSpPr>
        <p:spPr>
          <a:xfrm>
            <a:off x="2937545" y="3323439"/>
            <a:ext cx="3942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  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3CD11A-7880-4FCD-B6B5-180386065C95}"/>
              </a:ext>
            </a:extLst>
          </p:cNvPr>
          <p:cNvSpPr txBox="1"/>
          <p:nvPr/>
        </p:nvSpPr>
        <p:spPr>
          <a:xfrm>
            <a:off x="4455952" y="2367094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  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A9BDC-6C56-432D-8FB8-A5ED3FA5F821}"/>
              </a:ext>
            </a:extLst>
          </p:cNvPr>
          <p:cNvSpPr txBox="1"/>
          <p:nvPr/>
        </p:nvSpPr>
        <p:spPr>
          <a:xfrm>
            <a:off x="5840136" y="2358705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  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FDF1CF-A2A7-4395-83B3-A0D8361D2630}"/>
              </a:ext>
            </a:extLst>
          </p:cNvPr>
          <p:cNvSpPr txBox="1"/>
          <p:nvPr/>
        </p:nvSpPr>
        <p:spPr>
          <a:xfrm>
            <a:off x="5731079" y="365061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  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0A65B1-0879-4ADD-B938-84862E35717C}"/>
              </a:ext>
            </a:extLst>
          </p:cNvPr>
          <p:cNvSpPr txBox="1"/>
          <p:nvPr/>
        </p:nvSpPr>
        <p:spPr>
          <a:xfrm>
            <a:off x="3919057" y="456501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 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BA5A7A-AAE4-4178-88BD-F2C18C1959A6}"/>
              </a:ext>
            </a:extLst>
          </p:cNvPr>
          <p:cNvSpPr txBox="1"/>
          <p:nvPr/>
        </p:nvSpPr>
        <p:spPr>
          <a:xfrm>
            <a:off x="5647189" y="4908958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J   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202FEB-AB83-4B6B-9FF8-7FF6BC07D969}"/>
              </a:ext>
            </a:extLst>
          </p:cNvPr>
          <p:cNvSpPr txBox="1"/>
          <p:nvPr/>
        </p:nvSpPr>
        <p:spPr>
          <a:xfrm>
            <a:off x="2526485" y="5328408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   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4A6287-E7DA-4B77-B69B-4D7AEAEF3CC1}"/>
              </a:ext>
            </a:extLst>
          </p:cNvPr>
          <p:cNvSpPr txBox="1"/>
          <p:nvPr/>
        </p:nvSpPr>
        <p:spPr>
          <a:xfrm>
            <a:off x="1368804" y="4590176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  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FEF626-A7EB-45EE-BAF4-760BE600B1D1}"/>
              </a:ext>
            </a:extLst>
          </p:cNvPr>
          <p:cNvCxnSpPr/>
          <p:nvPr/>
        </p:nvCxnSpPr>
        <p:spPr>
          <a:xfrm>
            <a:off x="1753299" y="4974672"/>
            <a:ext cx="771787" cy="436227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4CAC5F-8697-4CF1-833C-CE1649B39EDA}"/>
              </a:ext>
            </a:extLst>
          </p:cNvPr>
          <p:cNvCxnSpPr>
            <a:cxnSpLocks/>
          </p:cNvCxnSpPr>
          <p:nvPr/>
        </p:nvCxnSpPr>
        <p:spPr>
          <a:xfrm flipH="1">
            <a:off x="5922628" y="2843868"/>
            <a:ext cx="117445" cy="771787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F13EF3F6-BFAE-4A7F-B99A-C21046F5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Algo Lab 2 Checkpoint 1: BFS 1  Start from A</a:t>
            </a:r>
          </a:p>
        </p:txBody>
      </p:sp>
    </p:spTree>
    <p:extLst>
      <p:ext uri="{BB962C8B-B14F-4D97-AF65-F5344CB8AC3E}">
        <p14:creationId xmlns:p14="http://schemas.microsoft.com/office/powerpoint/2010/main" val="254428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BDD0-7C36-4CBF-9426-BAC5462A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 Lab 2 Checkpoint 1: BFS 1  Start from A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FF8EE33-1074-4D1D-BFBB-C949CF7D936F}"/>
              </a:ext>
            </a:extLst>
          </p:cNvPr>
          <p:cNvGraphicFramePr>
            <a:graphicFrameLocks noGrp="1"/>
          </p:cNvGraphicFramePr>
          <p:nvPr/>
        </p:nvGraphicFramePr>
        <p:xfrm>
          <a:off x="7189365" y="2246463"/>
          <a:ext cx="4363208" cy="39641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9186">
                  <a:extLst>
                    <a:ext uri="{9D8B030D-6E8A-4147-A177-3AD203B41FA5}">
                      <a16:colId xmlns:a16="http://schemas.microsoft.com/office/drawing/2014/main" val="1428250585"/>
                    </a:ext>
                  </a:extLst>
                </a:gridCol>
                <a:gridCol w="3214022">
                  <a:extLst>
                    <a:ext uri="{9D8B030D-6E8A-4147-A177-3AD203B41FA5}">
                      <a16:colId xmlns:a16="http://schemas.microsoft.com/office/drawing/2014/main" val="600113614"/>
                    </a:ext>
                  </a:extLst>
                </a:gridCol>
              </a:tblGrid>
              <a:tr h="528827">
                <a:tc>
                  <a:txBody>
                    <a:bodyPr/>
                    <a:lstStyle/>
                    <a:p>
                      <a:r>
                        <a:rPr lang="en-US" dirty="0"/>
                        <a:t>Order of Visitation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 contents after processing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2529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4286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[B E H 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0509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[E H C G]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514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[H C G I]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703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[C G I F]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42448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[G I F D 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22164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[I F D 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435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[F D 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7442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[D 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91186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96635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60273"/>
                  </a:ext>
                </a:extLst>
              </a:tr>
            </a:tbl>
          </a:graphicData>
        </a:graphic>
      </p:graphicFrame>
      <p:pic>
        <p:nvPicPr>
          <p:cNvPr id="53" name="Picture 52">
            <a:extLst>
              <a:ext uri="{FF2B5EF4-FFF2-40B4-BE49-F238E27FC236}">
                <a16:creationId xmlns:a16="http://schemas.microsoft.com/office/drawing/2014/main" id="{ACCF1A73-C4AA-4290-B0AA-5EBB30E37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70" y="1561147"/>
            <a:ext cx="5964757" cy="4530775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4407C753-F599-42EA-9F2C-C7650A868287}"/>
              </a:ext>
            </a:extLst>
          </p:cNvPr>
          <p:cNvSpPr/>
          <p:nvPr/>
        </p:nvSpPr>
        <p:spPr>
          <a:xfrm>
            <a:off x="2810310" y="1719743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F50761C-BA24-4479-9697-694A07A65246}"/>
              </a:ext>
            </a:extLst>
          </p:cNvPr>
          <p:cNvSpPr/>
          <p:nvPr/>
        </p:nvSpPr>
        <p:spPr>
          <a:xfrm>
            <a:off x="1343635" y="3004656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EB4DC89-987C-4916-AF68-5298738BDAF7}"/>
              </a:ext>
            </a:extLst>
          </p:cNvPr>
          <p:cNvSpPr/>
          <p:nvPr/>
        </p:nvSpPr>
        <p:spPr>
          <a:xfrm>
            <a:off x="2920765" y="3305853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ACE2273-C6CE-4096-B65C-E1D520CD4789}"/>
              </a:ext>
            </a:extLst>
          </p:cNvPr>
          <p:cNvSpPr/>
          <p:nvPr/>
        </p:nvSpPr>
        <p:spPr>
          <a:xfrm>
            <a:off x="4439172" y="2358704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58295C6-05A6-4F9B-A0AF-F9534927B7EC}"/>
              </a:ext>
            </a:extLst>
          </p:cNvPr>
          <p:cNvSpPr/>
          <p:nvPr/>
        </p:nvSpPr>
        <p:spPr>
          <a:xfrm>
            <a:off x="1343634" y="4599655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7C5A2D-96C6-4256-AA5A-4FD501BFACBB}"/>
              </a:ext>
            </a:extLst>
          </p:cNvPr>
          <p:cNvSpPr/>
          <p:nvPr/>
        </p:nvSpPr>
        <p:spPr>
          <a:xfrm>
            <a:off x="2483142" y="5353574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997192F-96FB-4676-B00F-24E87DE84ACF}"/>
              </a:ext>
            </a:extLst>
          </p:cNvPr>
          <p:cNvSpPr/>
          <p:nvPr/>
        </p:nvSpPr>
        <p:spPr>
          <a:xfrm>
            <a:off x="3877112" y="4591574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snap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843BBF8-8382-4694-B70A-E887154964DC}"/>
              </a:ext>
            </a:extLst>
          </p:cNvPr>
          <p:cNvSpPr/>
          <p:nvPr/>
        </p:nvSpPr>
        <p:spPr>
          <a:xfrm>
            <a:off x="5580078" y="4910356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19F27F0-8E79-4DF3-BE11-E906B8D8A402}"/>
              </a:ext>
            </a:extLst>
          </p:cNvPr>
          <p:cNvSpPr/>
          <p:nvPr/>
        </p:nvSpPr>
        <p:spPr>
          <a:xfrm>
            <a:off x="5680746" y="3643618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84A3940-48D6-4E30-9645-0BB460B3F3C5}"/>
              </a:ext>
            </a:extLst>
          </p:cNvPr>
          <p:cNvSpPr/>
          <p:nvPr/>
        </p:nvSpPr>
        <p:spPr>
          <a:xfrm>
            <a:off x="5807978" y="2353111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75341B-837D-443A-80F7-73FA11F787CD}"/>
              </a:ext>
            </a:extLst>
          </p:cNvPr>
          <p:cNvSpPr txBox="1"/>
          <p:nvPr/>
        </p:nvSpPr>
        <p:spPr>
          <a:xfrm>
            <a:off x="2835479" y="1719743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 (S)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4BEA07-5BDE-4946-A58A-432C7287B7D3}"/>
              </a:ext>
            </a:extLst>
          </p:cNvPr>
          <p:cNvSpPr txBox="1"/>
          <p:nvPr/>
        </p:nvSpPr>
        <p:spPr>
          <a:xfrm>
            <a:off x="1368803" y="297949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   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1D1B05-B59D-4E85-8DAC-A20C036BD975}"/>
              </a:ext>
            </a:extLst>
          </p:cNvPr>
          <p:cNvSpPr txBox="1"/>
          <p:nvPr/>
        </p:nvSpPr>
        <p:spPr>
          <a:xfrm>
            <a:off x="2937545" y="3323439"/>
            <a:ext cx="3942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  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4A91B3-70CD-488F-8783-3B255EA2DC04}"/>
              </a:ext>
            </a:extLst>
          </p:cNvPr>
          <p:cNvSpPr txBox="1"/>
          <p:nvPr/>
        </p:nvSpPr>
        <p:spPr>
          <a:xfrm>
            <a:off x="4455952" y="2367094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  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C4D21B1-B50D-44B8-89D1-05252EB8CBA9}"/>
              </a:ext>
            </a:extLst>
          </p:cNvPr>
          <p:cNvSpPr txBox="1"/>
          <p:nvPr/>
        </p:nvSpPr>
        <p:spPr>
          <a:xfrm>
            <a:off x="5840136" y="2358705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  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DF0C74-B2E5-468D-A589-53C5837E6DB4}"/>
              </a:ext>
            </a:extLst>
          </p:cNvPr>
          <p:cNvSpPr txBox="1"/>
          <p:nvPr/>
        </p:nvSpPr>
        <p:spPr>
          <a:xfrm>
            <a:off x="5731079" y="365061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   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DCEBA9B-4111-458D-99B2-5CA4EF4B0BBF}"/>
              </a:ext>
            </a:extLst>
          </p:cNvPr>
          <p:cNvSpPr txBox="1"/>
          <p:nvPr/>
        </p:nvSpPr>
        <p:spPr>
          <a:xfrm>
            <a:off x="3919057" y="456501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 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B00FDC-1C4B-476F-871C-F1810450B9E4}"/>
              </a:ext>
            </a:extLst>
          </p:cNvPr>
          <p:cNvSpPr txBox="1"/>
          <p:nvPr/>
        </p:nvSpPr>
        <p:spPr>
          <a:xfrm>
            <a:off x="5647189" y="4908958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J    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60885A-6B40-464E-9430-73D10114C143}"/>
              </a:ext>
            </a:extLst>
          </p:cNvPr>
          <p:cNvSpPr txBox="1"/>
          <p:nvPr/>
        </p:nvSpPr>
        <p:spPr>
          <a:xfrm>
            <a:off x="2526485" y="5328408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   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2C3FAA-8379-44B7-9FF6-51E0EEB1B90F}"/>
              </a:ext>
            </a:extLst>
          </p:cNvPr>
          <p:cNvSpPr txBox="1"/>
          <p:nvPr/>
        </p:nvSpPr>
        <p:spPr>
          <a:xfrm>
            <a:off x="1368804" y="4590176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   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737C781-D582-4F7C-B8DB-8D233646AFEE}"/>
              </a:ext>
            </a:extLst>
          </p:cNvPr>
          <p:cNvCxnSpPr/>
          <p:nvPr/>
        </p:nvCxnSpPr>
        <p:spPr>
          <a:xfrm>
            <a:off x="1753299" y="4974672"/>
            <a:ext cx="771787" cy="436227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2A9A60-BABF-4F1C-829B-A0234B347DC0}"/>
              </a:ext>
            </a:extLst>
          </p:cNvPr>
          <p:cNvCxnSpPr>
            <a:cxnSpLocks/>
          </p:cNvCxnSpPr>
          <p:nvPr/>
        </p:nvCxnSpPr>
        <p:spPr>
          <a:xfrm flipH="1">
            <a:off x="5922628" y="2843868"/>
            <a:ext cx="117445" cy="771787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502655-E381-4467-ACAC-EC9F7DE3F29D}"/>
              </a:ext>
            </a:extLst>
          </p:cNvPr>
          <p:cNvCxnSpPr>
            <a:cxnSpLocks/>
          </p:cNvCxnSpPr>
          <p:nvPr/>
        </p:nvCxnSpPr>
        <p:spPr>
          <a:xfrm flipH="1">
            <a:off x="5827553" y="4153949"/>
            <a:ext cx="96474" cy="805343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49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6B87F1F-CEAF-4500-912D-3E74B379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Algo Lab 2 Checkpoint 1: BFS 2  Start from 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3702E-4010-4D6A-85F0-2608F2B51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34" y="1927791"/>
            <a:ext cx="3816868" cy="3427979"/>
          </a:xfrm>
          <a:prstGeom prst="rect">
            <a:avLst/>
          </a:prstGeom>
        </p:spPr>
      </p:pic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391E44AD-4381-4B58-8CFC-A428B8784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23017"/>
              </p:ext>
            </p:extLst>
          </p:nvPr>
        </p:nvGraphicFramePr>
        <p:xfrm>
          <a:off x="6461577" y="1919892"/>
          <a:ext cx="4363208" cy="39641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9186">
                  <a:extLst>
                    <a:ext uri="{9D8B030D-6E8A-4147-A177-3AD203B41FA5}">
                      <a16:colId xmlns:a16="http://schemas.microsoft.com/office/drawing/2014/main" val="1428250585"/>
                    </a:ext>
                  </a:extLst>
                </a:gridCol>
                <a:gridCol w="3214022">
                  <a:extLst>
                    <a:ext uri="{9D8B030D-6E8A-4147-A177-3AD203B41FA5}">
                      <a16:colId xmlns:a16="http://schemas.microsoft.com/office/drawing/2014/main" val="600113614"/>
                    </a:ext>
                  </a:extLst>
                </a:gridCol>
              </a:tblGrid>
              <a:tr h="528827">
                <a:tc>
                  <a:txBody>
                    <a:bodyPr/>
                    <a:lstStyle/>
                    <a:p>
                      <a:r>
                        <a:rPr lang="en-US" dirty="0"/>
                        <a:t>Order of Visitation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 contents after processing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2529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4286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[D B 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0509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[B E G H]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514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[E G  H 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703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[G H 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42448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[H 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22164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[C F I]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435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[F I]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7442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[I]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91186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96635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602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B3CA7B6-C9F0-4D99-8112-90B8616F70DB}"/>
              </a:ext>
            </a:extLst>
          </p:cNvPr>
          <p:cNvSpPr txBox="1"/>
          <p:nvPr/>
        </p:nvSpPr>
        <p:spPr>
          <a:xfrm>
            <a:off x="1474236" y="2090057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58762-3AF4-4166-9794-09163B9F342C}"/>
              </a:ext>
            </a:extLst>
          </p:cNvPr>
          <p:cNvSpPr txBox="1"/>
          <p:nvPr/>
        </p:nvSpPr>
        <p:spPr>
          <a:xfrm>
            <a:off x="1342239" y="3305262"/>
            <a:ext cx="327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20EDB-E132-4722-AB97-C7D2F559D5A8}"/>
              </a:ext>
            </a:extLst>
          </p:cNvPr>
          <p:cNvSpPr txBox="1"/>
          <p:nvPr/>
        </p:nvSpPr>
        <p:spPr>
          <a:xfrm>
            <a:off x="3238151" y="1694576"/>
            <a:ext cx="192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1                        2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9752C-D81B-403C-AF0D-F8624E52B04D}"/>
              </a:ext>
            </a:extLst>
          </p:cNvPr>
          <p:cNvSpPr txBox="1"/>
          <p:nvPr/>
        </p:nvSpPr>
        <p:spPr>
          <a:xfrm>
            <a:off x="2877424" y="3347207"/>
            <a:ext cx="26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6BC12-2EF9-4ADA-B871-63E3A4FFD02B}"/>
              </a:ext>
            </a:extLst>
          </p:cNvPr>
          <p:cNvSpPr txBox="1"/>
          <p:nvPr/>
        </p:nvSpPr>
        <p:spPr>
          <a:xfrm>
            <a:off x="3271707" y="5075339"/>
            <a:ext cx="81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3187CF-0F08-4E83-B9F1-65B2CB53C698}"/>
              </a:ext>
            </a:extLst>
          </p:cNvPr>
          <p:cNvSpPr txBox="1"/>
          <p:nvPr/>
        </p:nvSpPr>
        <p:spPr>
          <a:xfrm>
            <a:off x="5008227" y="3338818"/>
            <a:ext cx="377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B47C83-A6A3-4977-8C97-2CC8E90A90FC}"/>
              </a:ext>
            </a:extLst>
          </p:cNvPr>
          <p:cNvCxnSpPr/>
          <p:nvPr/>
        </p:nvCxnSpPr>
        <p:spPr>
          <a:xfrm>
            <a:off x="4799901" y="3851945"/>
            <a:ext cx="0" cy="66273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CBBCE5-FAA8-4A6D-A15A-0670EE1C2D17}"/>
              </a:ext>
            </a:extLst>
          </p:cNvPr>
          <p:cNvCxnSpPr>
            <a:cxnSpLocks/>
          </p:cNvCxnSpPr>
          <p:nvPr/>
        </p:nvCxnSpPr>
        <p:spPr>
          <a:xfrm>
            <a:off x="2318157" y="4868411"/>
            <a:ext cx="861271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A27984-2CC3-4F48-B74E-7D33830C3527}"/>
              </a:ext>
            </a:extLst>
          </p:cNvPr>
          <p:cNvCxnSpPr/>
          <p:nvPr/>
        </p:nvCxnSpPr>
        <p:spPr>
          <a:xfrm>
            <a:off x="3375170" y="2594995"/>
            <a:ext cx="0" cy="66273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0CAB6A-954F-4C9C-8C62-481086F2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Algo Lab 2 Checkpoint 1: BFS 3  Start from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0AE0D-7889-4E42-ABCE-EB7D1F2D6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61" y="1926309"/>
            <a:ext cx="3691484" cy="3752001"/>
          </a:xfrm>
          <a:prstGeom prst="rect">
            <a:avLst/>
          </a:prstGeom>
        </p:spPr>
      </p:pic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F9E31AFB-D554-4340-A115-1F070E6CC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72809"/>
              </p:ext>
            </p:extLst>
          </p:nvPr>
        </p:nvGraphicFramePr>
        <p:xfrm>
          <a:off x="6461577" y="1910561"/>
          <a:ext cx="4363208" cy="39641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9186">
                  <a:extLst>
                    <a:ext uri="{9D8B030D-6E8A-4147-A177-3AD203B41FA5}">
                      <a16:colId xmlns:a16="http://schemas.microsoft.com/office/drawing/2014/main" val="1428250585"/>
                    </a:ext>
                  </a:extLst>
                </a:gridCol>
                <a:gridCol w="3214022">
                  <a:extLst>
                    <a:ext uri="{9D8B030D-6E8A-4147-A177-3AD203B41FA5}">
                      <a16:colId xmlns:a16="http://schemas.microsoft.com/office/drawing/2014/main" val="600113614"/>
                    </a:ext>
                  </a:extLst>
                </a:gridCol>
              </a:tblGrid>
              <a:tr h="528827">
                <a:tc>
                  <a:txBody>
                    <a:bodyPr/>
                    <a:lstStyle/>
                    <a:p>
                      <a:r>
                        <a:rPr lang="en-US" dirty="0"/>
                        <a:t>Order of Visitation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 contents after processing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2529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4286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[B F D 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0509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[F D C 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514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[D C E G]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703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[C E G H]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42448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[E G H]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22164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[G H]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435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[H]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7442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91186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96635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602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0EEC9C7-B8B3-4D1B-A3EF-BFCC571782F5}"/>
              </a:ext>
            </a:extLst>
          </p:cNvPr>
          <p:cNvSpPr txBox="1"/>
          <p:nvPr/>
        </p:nvSpPr>
        <p:spPr>
          <a:xfrm>
            <a:off x="2581583" y="1628663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1BA98-89DE-4A92-A27C-C381B5921FA2}"/>
              </a:ext>
            </a:extLst>
          </p:cNvPr>
          <p:cNvSpPr txBox="1"/>
          <p:nvPr/>
        </p:nvSpPr>
        <p:spPr>
          <a:xfrm>
            <a:off x="1199625" y="1635853"/>
            <a:ext cx="4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A2BB3-D7A1-4EB3-9F56-263C6EAEAE32}"/>
              </a:ext>
            </a:extLst>
          </p:cNvPr>
          <p:cNvSpPr txBox="1"/>
          <p:nvPr/>
        </p:nvSpPr>
        <p:spPr>
          <a:xfrm>
            <a:off x="3902278" y="1586917"/>
            <a:ext cx="4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300C4-2DD4-444E-BA5E-3C078F299F51}"/>
              </a:ext>
            </a:extLst>
          </p:cNvPr>
          <p:cNvSpPr txBox="1"/>
          <p:nvPr/>
        </p:nvSpPr>
        <p:spPr>
          <a:xfrm>
            <a:off x="4263005" y="3323438"/>
            <a:ext cx="4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82D2ED-1DBB-49B8-8B64-90996E3A57D4}"/>
              </a:ext>
            </a:extLst>
          </p:cNvPr>
          <p:cNvSpPr txBox="1"/>
          <p:nvPr/>
        </p:nvSpPr>
        <p:spPr>
          <a:xfrm>
            <a:off x="2903989" y="3340216"/>
            <a:ext cx="4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95103F-0772-4D5E-BE5B-E5DA162CEA23}"/>
              </a:ext>
            </a:extLst>
          </p:cNvPr>
          <p:cNvCxnSpPr>
            <a:cxnSpLocks/>
          </p:cNvCxnSpPr>
          <p:nvPr/>
        </p:nvCxnSpPr>
        <p:spPr>
          <a:xfrm>
            <a:off x="1535185" y="2357306"/>
            <a:ext cx="1065402" cy="1073791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1A9C5-3DDD-4415-AD13-5BA30BB06B9E}"/>
              </a:ext>
            </a:extLst>
          </p:cNvPr>
          <p:cNvCxnSpPr>
            <a:cxnSpLocks/>
          </p:cNvCxnSpPr>
          <p:nvPr/>
        </p:nvCxnSpPr>
        <p:spPr>
          <a:xfrm>
            <a:off x="4078447" y="2417427"/>
            <a:ext cx="0" cy="896224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4CBDF2-096B-4050-B7B2-48D21DAAA4F2}"/>
              </a:ext>
            </a:extLst>
          </p:cNvPr>
          <p:cNvSpPr txBox="1"/>
          <p:nvPr/>
        </p:nvSpPr>
        <p:spPr>
          <a:xfrm>
            <a:off x="4261607" y="4706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7BCF2A-5BC1-4EEA-A8DC-BAF1A0278171}"/>
              </a:ext>
            </a:extLst>
          </p:cNvPr>
          <p:cNvSpPr txBox="1"/>
          <p:nvPr/>
        </p:nvSpPr>
        <p:spPr>
          <a:xfrm>
            <a:off x="865464" y="33402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0DE33C-2EA7-4595-8936-6A95DA73F04E}"/>
              </a:ext>
            </a:extLst>
          </p:cNvPr>
          <p:cNvSpPr txBox="1"/>
          <p:nvPr/>
        </p:nvSpPr>
        <p:spPr>
          <a:xfrm>
            <a:off x="2568429" y="5085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93EF5E-1EA6-4A84-B9D3-58BEDD01D197}"/>
              </a:ext>
            </a:extLst>
          </p:cNvPr>
          <p:cNvCxnSpPr>
            <a:cxnSpLocks/>
          </p:cNvCxnSpPr>
          <p:nvPr/>
        </p:nvCxnSpPr>
        <p:spPr>
          <a:xfrm>
            <a:off x="1486249" y="3709332"/>
            <a:ext cx="1065402" cy="1073791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DD95C-F1ED-4A44-8922-7149A7B2F4E8}"/>
              </a:ext>
            </a:extLst>
          </p:cNvPr>
          <p:cNvCxnSpPr>
            <a:cxnSpLocks/>
          </p:cNvCxnSpPr>
          <p:nvPr/>
        </p:nvCxnSpPr>
        <p:spPr>
          <a:xfrm>
            <a:off x="2987878" y="4883790"/>
            <a:ext cx="854280" cy="0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8C336A-6C78-44C1-BF83-B082BEAE5588}"/>
              </a:ext>
            </a:extLst>
          </p:cNvPr>
          <p:cNvCxnSpPr>
            <a:cxnSpLocks/>
          </p:cNvCxnSpPr>
          <p:nvPr/>
        </p:nvCxnSpPr>
        <p:spPr>
          <a:xfrm>
            <a:off x="1377193" y="3768055"/>
            <a:ext cx="0" cy="485163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D2794D-7DD2-49F7-A251-B58C4CA560B0}"/>
              </a:ext>
            </a:extLst>
          </p:cNvPr>
          <p:cNvCxnSpPr>
            <a:cxnSpLocks/>
          </p:cNvCxnSpPr>
          <p:nvPr/>
        </p:nvCxnSpPr>
        <p:spPr>
          <a:xfrm>
            <a:off x="1368804" y="4263005"/>
            <a:ext cx="149603" cy="518720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57BC36-F47F-492C-B1A3-D723D6729E39}"/>
              </a:ext>
            </a:extLst>
          </p:cNvPr>
          <p:cNvCxnSpPr>
            <a:cxnSpLocks/>
          </p:cNvCxnSpPr>
          <p:nvPr/>
        </p:nvCxnSpPr>
        <p:spPr>
          <a:xfrm>
            <a:off x="1563149" y="4851632"/>
            <a:ext cx="366319" cy="408265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E73B33-7B3A-4958-A8E9-A3F62A5ED7F3}"/>
              </a:ext>
            </a:extLst>
          </p:cNvPr>
          <p:cNvCxnSpPr>
            <a:cxnSpLocks/>
          </p:cNvCxnSpPr>
          <p:nvPr/>
        </p:nvCxnSpPr>
        <p:spPr>
          <a:xfrm>
            <a:off x="1974210" y="5287860"/>
            <a:ext cx="399874" cy="206929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FB1F25-0CBD-437E-A38D-274446782F9F}"/>
              </a:ext>
            </a:extLst>
          </p:cNvPr>
          <p:cNvCxnSpPr>
            <a:cxnSpLocks/>
          </p:cNvCxnSpPr>
          <p:nvPr/>
        </p:nvCxnSpPr>
        <p:spPr>
          <a:xfrm>
            <a:off x="2491530" y="5519956"/>
            <a:ext cx="486562" cy="0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17E0F6-4176-4432-B5A3-EEA8B7DB29FD}"/>
              </a:ext>
            </a:extLst>
          </p:cNvPr>
          <p:cNvCxnSpPr>
            <a:cxnSpLocks/>
          </p:cNvCxnSpPr>
          <p:nvPr/>
        </p:nvCxnSpPr>
        <p:spPr>
          <a:xfrm flipV="1">
            <a:off x="3098335" y="5377343"/>
            <a:ext cx="466986" cy="153798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625656-5D7D-4C4B-86AF-B1F413519716}"/>
              </a:ext>
            </a:extLst>
          </p:cNvPr>
          <p:cNvCxnSpPr>
            <a:cxnSpLocks/>
          </p:cNvCxnSpPr>
          <p:nvPr/>
        </p:nvCxnSpPr>
        <p:spPr>
          <a:xfrm flipH="1">
            <a:off x="3640822" y="5086524"/>
            <a:ext cx="296412" cy="232096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47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595EB2-DA72-48E0-9669-A233AB11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26" y="1561147"/>
            <a:ext cx="5964757" cy="45307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2A8DB53-C634-4C42-9ADA-65BAB5F2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Algo Lab 2 Checkpoint 1: BFS 1  Start from G</a:t>
            </a:r>
          </a:p>
        </p:txBody>
      </p:sp>
      <p:graphicFrame>
        <p:nvGraphicFramePr>
          <p:cNvPr id="10" name="Table 15">
            <a:extLst>
              <a:ext uri="{FF2B5EF4-FFF2-40B4-BE49-F238E27FC236}">
                <a16:creationId xmlns:a16="http://schemas.microsoft.com/office/drawing/2014/main" id="{9000F68B-7D24-4918-8BD5-ECF59C6D5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85190"/>
              </p:ext>
            </p:extLst>
          </p:nvPr>
        </p:nvGraphicFramePr>
        <p:xfrm>
          <a:off x="6461577" y="1910561"/>
          <a:ext cx="4363208" cy="39641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9186">
                  <a:extLst>
                    <a:ext uri="{9D8B030D-6E8A-4147-A177-3AD203B41FA5}">
                      <a16:colId xmlns:a16="http://schemas.microsoft.com/office/drawing/2014/main" val="1428250585"/>
                    </a:ext>
                  </a:extLst>
                </a:gridCol>
                <a:gridCol w="3214022">
                  <a:extLst>
                    <a:ext uri="{9D8B030D-6E8A-4147-A177-3AD203B41FA5}">
                      <a16:colId xmlns:a16="http://schemas.microsoft.com/office/drawing/2014/main" val="600113614"/>
                    </a:ext>
                  </a:extLst>
                </a:gridCol>
              </a:tblGrid>
              <a:tr h="528827">
                <a:tc>
                  <a:txBody>
                    <a:bodyPr/>
                    <a:lstStyle/>
                    <a:p>
                      <a:r>
                        <a:rPr lang="en-US" dirty="0"/>
                        <a:t>Order of Visitation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 contents after processing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2529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4286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[I B H]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0509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[B H 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514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[H E 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703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[E A F]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42448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[A F]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22164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[F 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435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[C D 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7442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[D 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91186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96635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602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F896473-9E2B-43DD-A883-1167D31A35FE}"/>
              </a:ext>
            </a:extLst>
          </p:cNvPr>
          <p:cNvSpPr txBox="1"/>
          <p:nvPr/>
        </p:nvSpPr>
        <p:spPr>
          <a:xfrm>
            <a:off x="887007" y="4640311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93D2CF-7876-46C2-9EF8-D029DA1DCFF0}"/>
              </a:ext>
            </a:extLst>
          </p:cNvPr>
          <p:cNvSpPr txBox="1"/>
          <p:nvPr/>
        </p:nvSpPr>
        <p:spPr>
          <a:xfrm>
            <a:off x="889232" y="3003258"/>
            <a:ext cx="4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F91645-0C70-46B3-ACA4-0DF453DD6905}"/>
              </a:ext>
            </a:extLst>
          </p:cNvPr>
          <p:cNvSpPr txBox="1"/>
          <p:nvPr/>
        </p:nvSpPr>
        <p:spPr>
          <a:xfrm>
            <a:off x="4060271" y="4957893"/>
            <a:ext cx="4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04E07D-D3E2-4DCB-B23D-894F157C3451}"/>
              </a:ext>
            </a:extLst>
          </p:cNvPr>
          <p:cNvSpPr txBox="1"/>
          <p:nvPr/>
        </p:nvSpPr>
        <p:spPr>
          <a:xfrm>
            <a:off x="2432806" y="5780014"/>
            <a:ext cx="4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213012-74D2-43A8-B55E-8B8FE3DAAA63}"/>
              </a:ext>
            </a:extLst>
          </p:cNvPr>
          <p:cNvSpPr txBox="1"/>
          <p:nvPr/>
        </p:nvSpPr>
        <p:spPr>
          <a:xfrm>
            <a:off x="2751589" y="1317071"/>
            <a:ext cx="4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85524-3310-44FD-B724-6377754AE935}"/>
              </a:ext>
            </a:extLst>
          </p:cNvPr>
          <p:cNvSpPr txBox="1"/>
          <p:nvPr/>
        </p:nvSpPr>
        <p:spPr>
          <a:xfrm>
            <a:off x="2508307" y="3338818"/>
            <a:ext cx="4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62A000-30EC-4445-8591-F99BAAB0DC5B}"/>
              </a:ext>
            </a:extLst>
          </p:cNvPr>
          <p:cNvSpPr txBox="1"/>
          <p:nvPr/>
        </p:nvSpPr>
        <p:spPr>
          <a:xfrm>
            <a:off x="4404219" y="1988191"/>
            <a:ext cx="4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2EE2AA-0433-4839-B073-C015B9BF1C57}"/>
              </a:ext>
            </a:extLst>
          </p:cNvPr>
          <p:cNvSpPr txBox="1"/>
          <p:nvPr/>
        </p:nvSpPr>
        <p:spPr>
          <a:xfrm>
            <a:off x="5999525" y="3667387"/>
            <a:ext cx="4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3505B-08E9-4FF6-B849-F4B9F021A569}"/>
              </a:ext>
            </a:extLst>
          </p:cNvPr>
          <p:cNvSpPr txBox="1"/>
          <p:nvPr/>
        </p:nvSpPr>
        <p:spPr>
          <a:xfrm>
            <a:off x="5940802" y="5068349"/>
            <a:ext cx="4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627265-CD94-41C0-8A0E-FBB70980C1A1}"/>
              </a:ext>
            </a:extLst>
          </p:cNvPr>
          <p:cNvSpPr txBox="1"/>
          <p:nvPr/>
        </p:nvSpPr>
        <p:spPr>
          <a:xfrm>
            <a:off x="5814967" y="1997978"/>
            <a:ext cx="4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F2043A-9E6B-4208-B32E-62AEFFA32915}"/>
              </a:ext>
            </a:extLst>
          </p:cNvPr>
          <p:cNvCxnSpPr>
            <a:cxnSpLocks/>
          </p:cNvCxnSpPr>
          <p:nvPr/>
        </p:nvCxnSpPr>
        <p:spPr>
          <a:xfrm flipV="1">
            <a:off x="2888608" y="4983061"/>
            <a:ext cx="919994" cy="46419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7D7233-037C-43FD-B53E-347262968A9C}"/>
              </a:ext>
            </a:extLst>
          </p:cNvPr>
          <p:cNvCxnSpPr>
            <a:cxnSpLocks/>
          </p:cNvCxnSpPr>
          <p:nvPr/>
        </p:nvCxnSpPr>
        <p:spPr>
          <a:xfrm>
            <a:off x="2947331" y="2209101"/>
            <a:ext cx="97873" cy="1045827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A7A905-2144-467F-BBB2-4B92A494B473}"/>
              </a:ext>
            </a:extLst>
          </p:cNvPr>
          <p:cNvCxnSpPr>
            <a:cxnSpLocks/>
          </p:cNvCxnSpPr>
          <p:nvPr/>
        </p:nvCxnSpPr>
        <p:spPr>
          <a:xfrm>
            <a:off x="4860021" y="2561438"/>
            <a:ext cx="861271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4977DF-C1F6-4038-A449-90F2E2D98847}"/>
              </a:ext>
            </a:extLst>
          </p:cNvPr>
          <p:cNvCxnSpPr>
            <a:cxnSpLocks/>
          </p:cNvCxnSpPr>
          <p:nvPr/>
        </p:nvCxnSpPr>
        <p:spPr>
          <a:xfrm>
            <a:off x="4658685" y="2813108"/>
            <a:ext cx="861271" cy="215317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600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6B87F1F-CEAF-4500-912D-3E74B379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Algo Lab 2 Checkpoint 1: BFS 2  Start from 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3702E-4010-4D6A-85F0-2608F2B51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34" y="1927791"/>
            <a:ext cx="3816868" cy="3427979"/>
          </a:xfrm>
          <a:prstGeom prst="rect">
            <a:avLst/>
          </a:prstGeom>
        </p:spPr>
      </p:pic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391E44AD-4381-4B58-8CFC-A428B8784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93332"/>
              </p:ext>
            </p:extLst>
          </p:nvPr>
        </p:nvGraphicFramePr>
        <p:xfrm>
          <a:off x="6461577" y="1919892"/>
          <a:ext cx="4363208" cy="39641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9186">
                  <a:extLst>
                    <a:ext uri="{9D8B030D-6E8A-4147-A177-3AD203B41FA5}">
                      <a16:colId xmlns:a16="http://schemas.microsoft.com/office/drawing/2014/main" val="1428250585"/>
                    </a:ext>
                  </a:extLst>
                </a:gridCol>
                <a:gridCol w="3214022">
                  <a:extLst>
                    <a:ext uri="{9D8B030D-6E8A-4147-A177-3AD203B41FA5}">
                      <a16:colId xmlns:a16="http://schemas.microsoft.com/office/drawing/2014/main" val="600113614"/>
                    </a:ext>
                  </a:extLst>
                </a:gridCol>
              </a:tblGrid>
              <a:tr h="528827">
                <a:tc>
                  <a:txBody>
                    <a:bodyPr/>
                    <a:lstStyle/>
                    <a:p>
                      <a:r>
                        <a:rPr lang="en-US" dirty="0"/>
                        <a:t>Order of Visitation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 contents after processing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2529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4286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[D H]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0509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[H 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514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[A E F I]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703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[E F I 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42448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[F I 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22164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[I B 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435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[B 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7442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91186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96635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602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B3CA7B6-C9F0-4D99-8112-90B8616F70DB}"/>
              </a:ext>
            </a:extLst>
          </p:cNvPr>
          <p:cNvSpPr txBox="1"/>
          <p:nvPr/>
        </p:nvSpPr>
        <p:spPr>
          <a:xfrm>
            <a:off x="1474236" y="2090057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58762-3AF4-4166-9794-09163B9F342C}"/>
              </a:ext>
            </a:extLst>
          </p:cNvPr>
          <p:cNvSpPr txBox="1"/>
          <p:nvPr/>
        </p:nvSpPr>
        <p:spPr>
          <a:xfrm>
            <a:off x="1342239" y="3305262"/>
            <a:ext cx="327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20EDB-E132-4722-AB97-C7D2F559D5A8}"/>
              </a:ext>
            </a:extLst>
          </p:cNvPr>
          <p:cNvSpPr txBox="1"/>
          <p:nvPr/>
        </p:nvSpPr>
        <p:spPr>
          <a:xfrm>
            <a:off x="3238151" y="1694576"/>
            <a:ext cx="192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3                        3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9752C-D81B-403C-AF0D-F8624E52B04D}"/>
              </a:ext>
            </a:extLst>
          </p:cNvPr>
          <p:cNvSpPr txBox="1"/>
          <p:nvPr/>
        </p:nvSpPr>
        <p:spPr>
          <a:xfrm>
            <a:off x="2877424" y="3347207"/>
            <a:ext cx="26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6BC12-2EF9-4ADA-B871-63E3A4FFD02B}"/>
              </a:ext>
            </a:extLst>
          </p:cNvPr>
          <p:cNvSpPr txBox="1"/>
          <p:nvPr/>
        </p:nvSpPr>
        <p:spPr>
          <a:xfrm>
            <a:off x="3271707" y="5075339"/>
            <a:ext cx="81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3187CF-0F08-4E83-B9F1-65B2CB53C698}"/>
              </a:ext>
            </a:extLst>
          </p:cNvPr>
          <p:cNvSpPr txBox="1"/>
          <p:nvPr/>
        </p:nvSpPr>
        <p:spPr>
          <a:xfrm>
            <a:off x="5008227" y="3338818"/>
            <a:ext cx="377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B47C83-A6A3-4977-8C97-2CC8E90A90FC}"/>
              </a:ext>
            </a:extLst>
          </p:cNvPr>
          <p:cNvCxnSpPr/>
          <p:nvPr/>
        </p:nvCxnSpPr>
        <p:spPr>
          <a:xfrm>
            <a:off x="4799901" y="3851945"/>
            <a:ext cx="0" cy="66273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FB1924-5A10-4C34-8F08-F7158AF4D318}"/>
              </a:ext>
            </a:extLst>
          </p:cNvPr>
          <p:cNvCxnSpPr>
            <a:cxnSpLocks/>
          </p:cNvCxnSpPr>
          <p:nvPr/>
        </p:nvCxnSpPr>
        <p:spPr>
          <a:xfrm>
            <a:off x="3719119" y="2276213"/>
            <a:ext cx="760602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7BD842-CA98-4456-817A-91FDCCD3462D}"/>
              </a:ext>
            </a:extLst>
          </p:cNvPr>
          <p:cNvCxnSpPr>
            <a:cxnSpLocks/>
          </p:cNvCxnSpPr>
          <p:nvPr/>
        </p:nvCxnSpPr>
        <p:spPr>
          <a:xfrm>
            <a:off x="2225879" y="2485938"/>
            <a:ext cx="936771" cy="878047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06513F-B214-425C-9671-E7507E60C695}"/>
              </a:ext>
            </a:extLst>
          </p:cNvPr>
          <p:cNvCxnSpPr>
            <a:cxnSpLocks/>
          </p:cNvCxnSpPr>
          <p:nvPr/>
        </p:nvCxnSpPr>
        <p:spPr>
          <a:xfrm>
            <a:off x="2286000" y="3737296"/>
            <a:ext cx="936771" cy="878047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12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0CAB6A-954F-4C9C-8C62-481086F2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Algo Lab 2 Checkpoint 1: BFS 3  Start from 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0AE0D-7889-4E42-ABCE-EB7D1F2D6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61" y="1926309"/>
            <a:ext cx="3691484" cy="3752001"/>
          </a:xfrm>
          <a:prstGeom prst="rect">
            <a:avLst/>
          </a:prstGeom>
        </p:spPr>
      </p:pic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F9E31AFB-D554-4340-A115-1F070E6CC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86244"/>
              </p:ext>
            </p:extLst>
          </p:nvPr>
        </p:nvGraphicFramePr>
        <p:xfrm>
          <a:off x="6461577" y="1910561"/>
          <a:ext cx="4363208" cy="39641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9186">
                  <a:extLst>
                    <a:ext uri="{9D8B030D-6E8A-4147-A177-3AD203B41FA5}">
                      <a16:colId xmlns:a16="http://schemas.microsoft.com/office/drawing/2014/main" val="1428250585"/>
                    </a:ext>
                  </a:extLst>
                </a:gridCol>
                <a:gridCol w="3214022">
                  <a:extLst>
                    <a:ext uri="{9D8B030D-6E8A-4147-A177-3AD203B41FA5}">
                      <a16:colId xmlns:a16="http://schemas.microsoft.com/office/drawing/2014/main" val="600113614"/>
                    </a:ext>
                  </a:extLst>
                </a:gridCol>
              </a:tblGrid>
              <a:tr h="528827">
                <a:tc>
                  <a:txBody>
                    <a:bodyPr/>
                    <a:lstStyle/>
                    <a:p>
                      <a:r>
                        <a:rPr lang="en-US" dirty="0"/>
                        <a:t>Order of Visitation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 contents after processing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2529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4286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[H F 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0509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[F E 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514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[E D A 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703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[D A 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42448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[A B 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22164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[B 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435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7442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91186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96635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602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0EEC9C7-B8B3-4D1B-A3EF-BFCC571782F5}"/>
              </a:ext>
            </a:extLst>
          </p:cNvPr>
          <p:cNvSpPr txBox="1"/>
          <p:nvPr/>
        </p:nvSpPr>
        <p:spPr>
          <a:xfrm>
            <a:off x="2581583" y="1628663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1BA98-89DE-4A92-A27C-C381B5921FA2}"/>
              </a:ext>
            </a:extLst>
          </p:cNvPr>
          <p:cNvSpPr txBox="1"/>
          <p:nvPr/>
        </p:nvSpPr>
        <p:spPr>
          <a:xfrm>
            <a:off x="1199625" y="1635853"/>
            <a:ext cx="4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A2BB3-D7A1-4EB3-9F56-263C6EAEAE32}"/>
              </a:ext>
            </a:extLst>
          </p:cNvPr>
          <p:cNvSpPr txBox="1"/>
          <p:nvPr/>
        </p:nvSpPr>
        <p:spPr>
          <a:xfrm>
            <a:off x="3902278" y="1586917"/>
            <a:ext cx="4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300C4-2DD4-444E-BA5E-3C078F299F51}"/>
              </a:ext>
            </a:extLst>
          </p:cNvPr>
          <p:cNvSpPr txBox="1"/>
          <p:nvPr/>
        </p:nvSpPr>
        <p:spPr>
          <a:xfrm>
            <a:off x="4263005" y="3323438"/>
            <a:ext cx="4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82D2ED-1DBB-49B8-8B64-90996E3A57D4}"/>
              </a:ext>
            </a:extLst>
          </p:cNvPr>
          <p:cNvSpPr txBox="1"/>
          <p:nvPr/>
        </p:nvSpPr>
        <p:spPr>
          <a:xfrm>
            <a:off x="2903989" y="3340216"/>
            <a:ext cx="4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95103F-0772-4D5E-BE5B-E5DA162CEA23}"/>
              </a:ext>
            </a:extLst>
          </p:cNvPr>
          <p:cNvCxnSpPr>
            <a:cxnSpLocks/>
          </p:cNvCxnSpPr>
          <p:nvPr/>
        </p:nvCxnSpPr>
        <p:spPr>
          <a:xfrm>
            <a:off x="1635852" y="2172748"/>
            <a:ext cx="864067" cy="0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1A9C5-3DDD-4415-AD13-5BA30BB06B9E}"/>
              </a:ext>
            </a:extLst>
          </p:cNvPr>
          <p:cNvCxnSpPr>
            <a:cxnSpLocks/>
          </p:cNvCxnSpPr>
          <p:nvPr/>
        </p:nvCxnSpPr>
        <p:spPr>
          <a:xfrm>
            <a:off x="2927758" y="2382473"/>
            <a:ext cx="964734" cy="1023457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4CBDF2-096B-4050-B7B2-48D21DAAA4F2}"/>
              </a:ext>
            </a:extLst>
          </p:cNvPr>
          <p:cNvSpPr txBox="1"/>
          <p:nvPr/>
        </p:nvSpPr>
        <p:spPr>
          <a:xfrm>
            <a:off x="4261607" y="4706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7BCF2A-5BC1-4EEA-A8DC-BAF1A0278171}"/>
              </a:ext>
            </a:extLst>
          </p:cNvPr>
          <p:cNvSpPr txBox="1"/>
          <p:nvPr/>
        </p:nvSpPr>
        <p:spPr>
          <a:xfrm>
            <a:off x="865464" y="33402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0DE33C-2EA7-4595-8936-6A95DA73F04E}"/>
              </a:ext>
            </a:extLst>
          </p:cNvPr>
          <p:cNvSpPr txBox="1"/>
          <p:nvPr/>
        </p:nvSpPr>
        <p:spPr>
          <a:xfrm>
            <a:off x="2568429" y="508512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8C336A-6C78-44C1-BF83-B082BEAE5588}"/>
              </a:ext>
            </a:extLst>
          </p:cNvPr>
          <p:cNvCxnSpPr>
            <a:cxnSpLocks/>
          </p:cNvCxnSpPr>
          <p:nvPr/>
        </p:nvCxnSpPr>
        <p:spPr>
          <a:xfrm>
            <a:off x="1377193" y="3768055"/>
            <a:ext cx="0" cy="485163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D2794D-7DD2-49F7-A251-B58C4CA560B0}"/>
              </a:ext>
            </a:extLst>
          </p:cNvPr>
          <p:cNvCxnSpPr>
            <a:cxnSpLocks/>
          </p:cNvCxnSpPr>
          <p:nvPr/>
        </p:nvCxnSpPr>
        <p:spPr>
          <a:xfrm>
            <a:off x="1368804" y="4263005"/>
            <a:ext cx="149603" cy="518720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57BC36-F47F-492C-B1A3-D723D6729E39}"/>
              </a:ext>
            </a:extLst>
          </p:cNvPr>
          <p:cNvCxnSpPr>
            <a:cxnSpLocks/>
          </p:cNvCxnSpPr>
          <p:nvPr/>
        </p:nvCxnSpPr>
        <p:spPr>
          <a:xfrm>
            <a:off x="1563149" y="4851632"/>
            <a:ext cx="366319" cy="408265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E73B33-7B3A-4958-A8E9-A3F62A5ED7F3}"/>
              </a:ext>
            </a:extLst>
          </p:cNvPr>
          <p:cNvCxnSpPr>
            <a:cxnSpLocks/>
          </p:cNvCxnSpPr>
          <p:nvPr/>
        </p:nvCxnSpPr>
        <p:spPr>
          <a:xfrm>
            <a:off x="1974210" y="5287860"/>
            <a:ext cx="399874" cy="206929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FB1F25-0CBD-437E-A38D-274446782F9F}"/>
              </a:ext>
            </a:extLst>
          </p:cNvPr>
          <p:cNvCxnSpPr>
            <a:cxnSpLocks/>
          </p:cNvCxnSpPr>
          <p:nvPr/>
        </p:nvCxnSpPr>
        <p:spPr>
          <a:xfrm>
            <a:off x="2491530" y="5519956"/>
            <a:ext cx="486562" cy="0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17E0F6-4176-4432-B5A3-EEA8B7DB29FD}"/>
              </a:ext>
            </a:extLst>
          </p:cNvPr>
          <p:cNvCxnSpPr>
            <a:cxnSpLocks/>
          </p:cNvCxnSpPr>
          <p:nvPr/>
        </p:nvCxnSpPr>
        <p:spPr>
          <a:xfrm flipV="1">
            <a:off x="3098335" y="5377343"/>
            <a:ext cx="466986" cy="153798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625656-5D7D-4C4B-86AF-B1F413519716}"/>
              </a:ext>
            </a:extLst>
          </p:cNvPr>
          <p:cNvCxnSpPr>
            <a:cxnSpLocks/>
          </p:cNvCxnSpPr>
          <p:nvPr/>
        </p:nvCxnSpPr>
        <p:spPr>
          <a:xfrm flipH="1">
            <a:off x="3640822" y="5086524"/>
            <a:ext cx="296412" cy="232096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923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578015-D2CD-4749-AF6C-A0EE0B67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Algo Lab 2 Checkpoint 2 Part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967C3AB-B6DF-46E7-AD3C-DE26032D3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5133"/>
              </p:ext>
            </p:extLst>
          </p:nvPr>
        </p:nvGraphicFramePr>
        <p:xfrm>
          <a:off x="538761" y="2397464"/>
          <a:ext cx="496441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806">
                  <a:extLst>
                    <a:ext uri="{9D8B030D-6E8A-4147-A177-3AD203B41FA5}">
                      <a16:colId xmlns:a16="http://schemas.microsoft.com/office/drawing/2014/main" val="3705329608"/>
                    </a:ext>
                  </a:extLst>
                </a:gridCol>
                <a:gridCol w="1654806">
                  <a:extLst>
                    <a:ext uri="{9D8B030D-6E8A-4147-A177-3AD203B41FA5}">
                      <a16:colId xmlns:a16="http://schemas.microsoft.com/office/drawing/2014/main" val="395901108"/>
                    </a:ext>
                  </a:extLst>
                </a:gridCol>
                <a:gridCol w="1654806">
                  <a:extLst>
                    <a:ext uri="{9D8B030D-6E8A-4147-A177-3AD203B41FA5}">
                      <a16:colId xmlns:a16="http://schemas.microsoft.com/office/drawing/2014/main" val="3579195507"/>
                    </a:ext>
                  </a:extLst>
                </a:gridCol>
              </a:tblGrid>
              <a:tr h="294887">
                <a:tc>
                  <a:txBody>
                    <a:bodyPr/>
                    <a:lstStyle/>
                    <a:p>
                      <a:r>
                        <a:rPr lang="en-US" dirty="0"/>
                        <a:t>10 Pint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Pint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Pint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303198"/>
                  </a:ext>
                </a:extLst>
              </a:tr>
              <a:tr h="2948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52494"/>
                  </a:ext>
                </a:extLst>
              </a:tr>
              <a:tr h="294887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69946"/>
                  </a:ext>
                </a:extLst>
              </a:tr>
              <a:tr h="29488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278559"/>
                  </a:ext>
                </a:extLst>
              </a:tr>
              <a:tr h="29488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625945"/>
                  </a:ext>
                </a:extLst>
              </a:tr>
              <a:tr h="2948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055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E07E5A-A888-4C86-B56B-E560741D0463}"/>
              </a:ext>
            </a:extLst>
          </p:cNvPr>
          <p:cNvSpPr txBox="1"/>
          <p:nvPr/>
        </p:nvSpPr>
        <p:spPr>
          <a:xfrm>
            <a:off x="5776094" y="2064320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3.8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CB612-30BB-4D30-AB65-94F185302250}"/>
              </a:ext>
            </a:extLst>
          </p:cNvPr>
          <p:cNvSpPr txBox="1"/>
          <p:nvPr/>
        </p:nvSpPr>
        <p:spPr>
          <a:xfrm>
            <a:off x="5774997" y="2315204"/>
            <a:ext cx="5738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Step 1: Ensure 10pint =0, 7pint=7, 4pint=4</a:t>
            </a:r>
          </a:p>
          <a:p>
            <a:r>
              <a:rPr lang="en-US" sz="1600" dirty="0"/>
              <a:t>Step 2: Empty 4pint then 7pint into 10pint</a:t>
            </a:r>
          </a:p>
          <a:p>
            <a:r>
              <a:rPr lang="en-US" sz="1600" dirty="0"/>
              <a:t>Step 3: Fill the 4 pint container from the 10 pint container</a:t>
            </a:r>
          </a:p>
          <a:p>
            <a:r>
              <a:rPr lang="en-US" sz="1600" dirty="0"/>
              <a:t>Step 4: Empty the 4 pint container into the 7 pint container</a:t>
            </a:r>
          </a:p>
          <a:p>
            <a:r>
              <a:rPr lang="en-US" sz="1600" dirty="0"/>
              <a:t>Step 5: Repeat 3 and 4 once.</a:t>
            </a:r>
          </a:p>
          <a:p>
            <a:r>
              <a:rPr lang="en-US" sz="1600" dirty="0"/>
              <a:t>Complete 10Pint=2, 7pint=5, 4pint=4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490BE-FB48-4FB6-BE7E-2D0A18AC2EDC}"/>
              </a:ext>
            </a:extLst>
          </p:cNvPr>
          <p:cNvSpPr txBox="1"/>
          <p:nvPr/>
        </p:nvSpPr>
        <p:spPr>
          <a:xfrm>
            <a:off x="501915" y="2062895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3.8 a</a:t>
            </a:r>
          </a:p>
        </p:txBody>
      </p:sp>
    </p:spTree>
    <p:extLst>
      <p:ext uri="{BB962C8B-B14F-4D97-AF65-F5344CB8AC3E}">
        <p14:creationId xmlns:p14="http://schemas.microsoft.com/office/powerpoint/2010/main" val="316098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595EB2-DA72-48E0-9669-A233AB11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70" y="1561147"/>
            <a:ext cx="5964757" cy="45307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71F435-2C3A-47C0-87D0-E1A83E9D5F65}"/>
              </a:ext>
            </a:extLst>
          </p:cNvPr>
          <p:cNvSpPr/>
          <p:nvPr/>
        </p:nvSpPr>
        <p:spPr>
          <a:xfrm>
            <a:off x="2810310" y="1719743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D7C13D-E043-4365-AC33-C5AE261F2D95}"/>
              </a:ext>
            </a:extLst>
          </p:cNvPr>
          <p:cNvSpPr/>
          <p:nvPr/>
        </p:nvSpPr>
        <p:spPr>
          <a:xfrm>
            <a:off x="1343635" y="3004656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459A7A-7AC4-479F-AACD-BBA929EC84F7}"/>
              </a:ext>
            </a:extLst>
          </p:cNvPr>
          <p:cNvSpPr/>
          <p:nvPr/>
        </p:nvSpPr>
        <p:spPr>
          <a:xfrm>
            <a:off x="2920765" y="3305853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FF8F1-89C7-4422-963D-9B4181B49D79}"/>
              </a:ext>
            </a:extLst>
          </p:cNvPr>
          <p:cNvSpPr/>
          <p:nvPr/>
        </p:nvSpPr>
        <p:spPr>
          <a:xfrm>
            <a:off x="4439172" y="2358704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AADB45-8E66-4227-92C4-280892A79AD8}"/>
              </a:ext>
            </a:extLst>
          </p:cNvPr>
          <p:cNvSpPr/>
          <p:nvPr/>
        </p:nvSpPr>
        <p:spPr>
          <a:xfrm>
            <a:off x="1343634" y="4599655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3BF43C-2E80-4FE6-9852-42DA1C25BE9F}"/>
              </a:ext>
            </a:extLst>
          </p:cNvPr>
          <p:cNvSpPr/>
          <p:nvPr/>
        </p:nvSpPr>
        <p:spPr>
          <a:xfrm>
            <a:off x="2483142" y="5353574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580BAC-3AE9-4E8C-A55E-BF6D72279F91}"/>
              </a:ext>
            </a:extLst>
          </p:cNvPr>
          <p:cNvSpPr/>
          <p:nvPr/>
        </p:nvSpPr>
        <p:spPr>
          <a:xfrm>
            <a:off x="3877112" y="4591574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6D6245-CE7C-4840-86B9-852C00316AFD}"/>
              </a:ext>
            </a:extLst>
          </p:cNvPr>
          <p:cNvSpPr/>
          <p:nvPr/>
        </p:nvSpPr>
        <p:spPr>
          <a:xfrm>
            <a:off x="5580078" y="4910356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AC42F4-5CBA-4B89-8D9A-274954633C7E}"/>
              </a:ext>
            </a:extLst>
          </p:cNvPr>
          <p:cNvSpPr/>
          <p:nvPr/>
        </p:nvSpPr>
        <p:spPr>
          <a:xfrm>
            <a:off x="5680746" y="3643618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B94A84-B0AE-422A-A929-DF01A211C18B}"/>
              </a:ext>
            </a:extLst>
          </p:cNvPr>
          <p:cNvSpPr/>
          <p:nvPr/>
        </p:nvSpPr>
        <p:spPr>
          <a:xfrm>
            <a:off x="5807978" y="2353111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701EA-2178-4813-A1D2-9D34233693B1}"/>
              </a:ext>
            </a:extLst>
          </p:cNvPr>
          <p:cNvSpPr txBox="1"/>
          <p:nvPr/>
        </p:nvSpPr>
        <p:spPr>
          <a:xfrm>
            <a:off x="2835479" y="1719743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 (S)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FF8EE33-1074-4D1D-BFBB-C949CF7D9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99933"/>
              </p:ext>
            </p:extLst>
          </p:nvPr>
        </p:nvGraphicFramePr>
        <p:xfrm>
          <a:off x="7189365" y="2246463"/>
          <a:ext cx="4363208" cy="39641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9186">
                  <a:extLst>
                    <a:ext uri="{9D8B030D-6E8A-4147-A177-3AD203B41FA5}">
                      <a16:colId xmlns:a16="http://schemas.microsoft.com/office/drawing/2014/main" val="1428250585"/>
                    </a:ext>
                  </a:extLst>
                </a:gridCol>
                <a:gridCol w="3214022">
                  <a:extLst>
                    <a:ext uri="{9D8B030D-6E8A-4147-A177-3AD203B41FA5}">
                      <a16:colId xmlns:a16="http://schemas.microsoft.com/office/drawing/2014/main" val="600113614"/>
                    </a:ext>
                  </a:extLst>
                </a:gridCol>
              </a:tblGrid>
              <a:tr h="528827">
                <a:tc>
                  <a:txBody>
                    <a:bodyPr/>
                    <a:lstStyle/>
                    <a:p>
                      <a:r>
                        <a:rPr lang="en-US" dirty="0"/>
                        <a:t>Order of Visitation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 contents after processing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2529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4286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[B E H 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0509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514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703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42448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22164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435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7442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91186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96635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602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388D798-1CF7-4793-BD40-F4057EB68937}"/>
              </a:ext>
            </a:extLst>
          </p:cNvPr>
          <p:cNvSpPr txBox="1"/>
          <p:nvPr/>
        </p:nvSpPr>
        <p:spPr>
          <a:xfrm>
            <a:off x="1368803" y="297949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  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E4D50-858C-4904-9B54-64CBD8A464F7}"/>
              </a:ext>
            </a:extLst>
          </p:cNvPr>
          <p:cNvSpPr txBox="1"/>
          <p:nvPr/>
        </p:nvSpPr>
        <p:spPr>
          <a:xfrm>
            <a:off x="2937545" y="3323439"/>
            <a:ext cx="3942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  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3CD11A-7880-4FCD-B6B5-180386065C95}"/>
              </a:ext>
            </a:extLst>
          </p:cNvPr>
          <p:cNvSpPr txBox="1"/>
          <p:nvPr/>
        </p:nvSpPr>
        <p:spPr>
          <a:xfrm>
            <a:off x="4455952" y="2367094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  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A9BDC-6C56-432D-8FB8-A5ED3FA5F821}"/>
              </a:ext>
            </a:extLst>
          </p:cNvPr>
          <p:cNvSpPr txBox="1"/>
          <p:nvPr/>
        </p:nvSpPr>
        <p:spPr>
          <a:xfrm>
            <a:off x="5840136" y="2358705"/>
            <a:ext cx="39428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 </a:t>
            </a:r>
            <a:r>
              <a:rPr lang="en-US" dirty="0"/>
              <a:t>∞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FDF1CF-A2A7-4395-83B3-A0D8361D2630}"/>
              </a:ext>
            </a:extLst>
          </p:cNvPr>
          <p:cNvSpPr txBox="1"/>
          <p:nvPr/>
        </p:nvSpPr>
        <p:spPr>
          <a:xfrm>
            <a:off x="5731079" y="3650610"/>
            <a:ext cx="39428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 </a:t>
            </a:r>
            <a:r>
              <a:rPr lang="en-US" dirty="0"/>
              <a:t>∞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0A65B1-0879-4ADD-B938-84862E35717C}"/>
              </a:ext>
            </a:extLst>
          </p:cNvPr>
          <p:cNvSpPr txBox="1"/>
          <p:nvPr/>
        </p:nvSpPr>
        <p:spPr>
          <a:xfrm>
            <a:off x="3919057" y="456501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  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BA5A7A-AAE4-4178-88BD-F2C18C1959A6}"/>
              </a:ext>
            </a:extLst>
          </p:cNvPr>
          <p:cNvSpPr txBox="1"/>
          <p:nvPr/>
        </p:nvSpPr>
        <p:spPr>
          <a:xfrm>
            <a:off x="5647189" y="4908958"/>
            <a:ext cx="39428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J </a:t>
            </a:r>
            <a:r>
              <a:rPr lang="en-US" dirty="0"/>
              <a:t>∞</a:t>
            </a:r>
            <a:endParaRPr 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202FEB-AB83-4B6B-9FF8-7FF6BC07D969}"/>
              </a:ext>
            </a:extLst>
          </p:cNvPr>
          <p:cNvSpPr txBox="1"/>
          <p:nvPr/>
        </p:nvSpPr>
        <p:spPr>
          <a:xfrm>
            <a:off x="2526485" y="5328408"/>
            <a:ext cx="39428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 </a:t>
            </a:r>
            <a:r>
              <a:rPr lang="en-US" dirty="0"/>
              <a:t>∞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4A6287-E7DA-4B77-B69B-4D7AEAEF3CC1}"/>
              </a:ext>
            </a:extLst>
          </p:cNvPr>
          <p:cNvSpPr txBox="1"/>
          <p:nvPr/>
        </p:nvSpPr>
        <p:spPr>
          <a:xfrm>
            <a:off x="1368804" y="4590176"/>
            <a:ext cx="39428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 </a:t>
            </a:r>
            <a:r>
              <a:rPr lang="en-US" dirty="0"/>
              <a:t>∞</a:t>
            </a:r>
            <a:endParaRPr lang="en-US" sz="1100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819571D-9193-4CBD-B431-0D147E7C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Algo Lab 2 Checkpoint 1: BFS 1  Start from A</a:t>
            </a:r>
          </a:p>
        </p:txBody>
      </p:sp>
    </p:spTree>
    <p:extLst>
      <p:ext uri="{BB962C8B-B14F-4D97-AF65-F5344CB8AC3E}">
        <p14:creationId xmlns:p14="http://schemas.microsoft.com/office/powerpoint/2010/main" val="222938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595EB2-DA72-48E0-9669-A233AB11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70" y="1561147"/>
            <a:ext cx="5964757" cy="45307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71F435-2C3A-47C0-87D0-E1A83E9D5F65}"/>
              </a:ext>
            </a:extLst>
          </p:cNvPr>
          <p:cNvSpPr/>
          <p:nvPr/>
        </p:nvSpPr>
        <p:spPr>
          <a:xfrm>
            <a:off x="2810310" y="1719743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D7C13D-E043-4365-AC33-C5AE261F2D95}"/>
              </a:ext>
            </a:extLst>
          </p:cNvPr>
          <p:cNvSpPr/>
          <p:nvPr/>
        </p:nvSpPr>
        <p:spPr>
          <a:xfrm>
            <a:off x="1343635" y="3004656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459A7A-7AC4-479F-AACD-BBA929EC84F7}"/>
              </a:ext>
            </a:extLst>
          </p:cNvPr>
          <p:cNvSpPr/>
          <p:nvPr/>
        </p:nvSpPr>
        <p:spPr>
          <a:xfrm>
            <a:off x="2920765" y="3305853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FF8F1-89C7-4422-963D-9B4181B49D79}"/>
              </a:ext>
            </a:extLst>
          </p:cNvPr>
          <p:cNvSpPr/>
          <p:nvPr/>
        </p:nvSpPr>
        <p:spPr>
          <a:xfrm>
            <a:off x="4439172" y="2358704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AADB45-8E66-4227-92C4-280892A79AD8}"/>
              </a:ext>
            </a:extLst>
          </p:cNvPr>
          <p:cNvSpPr/>
          <p:nvPr/>
        </p:nvSpPr>
        <p:spPr>
          <a:xfrm>
            <a:off x="1343634" y="4599655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3BF43C-2E80-4FE6-9852-42DA1C25BE9F}"/>
              </a:ext>
            </a:extLst>
          </p:cNvPr>
          <p:cNvSpPr/>
          <p:nvPr/>
        </p:nvSpPr>
        <p:spPr>
          <a:xfrm>
            <a:off x="2483142" y="5353574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580BAC-3AE9-4E8C-A55E-BF6D72279F91}"/>
              </a:ext>
            </a:extLst>
          </p:cNvPr>
          <p:cNvSpPr/>
          <p:nvPr/>
        </p:nvSpPr>
        <p:spPr>
          <a:xfrm>
            <a:off x="3877112" y="4591574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6D6245-CE7C-4840-86B9-852C00316AFD}"/>
              </a:ext>
            </a:extLst>
          </p:cNvPr>
          <p:cNvSpPr/>
          <p:nvPr/>
        </p:nvSpPr>
        <p:spPr>
          <a:xfrm>
            <a:off x="5580078" y="4910356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AC42F4-5CBA-4B89-8D9A-274954633C7E}"/>
              </a:ext>
            </a:extLst>
          </p:cNvPr>
          <p:cNvSpPr/>
          <p:nvPr/>
        </p:nvSpPr>
        <p:spPr>
          <a:xfrm>
            <a:off x="5680746" y="3643618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B94A84-B0AE-422A-A929-DF01A211C18B}"/>
              </a:ext>
            </a:extLst>
          </p:cNvPr>
          <p:cNvSpPr/>
          <p:nvPr/>
        </p:nvSpPr>
        <p:spPr>
          <a:xfrm>
            <a:off x="5807978" y="2353111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701EA-2178-4813-A1D2-9D34233693B1}"/>
              </a:ext>
            </a:extLst>
          </p:cNvPr>
          <p:cNvSpPr txBox="1"/>
          <p:nvPr/>
        </p:nvSpPr>
        <p:spPr>
          <a:xfrm>
            <a:off x="2835479" y="1719743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 (S)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FF8EE33-1074-4D1D-BFBB-C949CF7D9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96521"/>
              </p:ext>
            </p:extLst>
          </p:nvPr>
        </p:nvGraphicFramePr>
        <p:xfrm>
          <a:off x="7189365" y="2246463"/>
          <a:ext cx="4363208" cy="39641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9186">
                  <a:extLst>
                    <a:ext uri="{9D8B030D-6E8A-4147-A177-3AD203B41FA5}">
                      <a16:colId xmlns:a16="http://schemas.microsoft.com/office/drawing/2014/main" val="1428250585"/>
                    </a:ext>
                  </a:extLst>
                </a:gridCol>
                <a:gridCol w="3214022">
                  <a:extLst>
                    <a:ext uri="{9D8B030D-6E8A-4147-A177-3AD203B41FA5}">
                      <a16:colId xmlns:a16="http://schemas.microsoft.com/office/drawing/2014/main" val="600113614"/>
                    </a:ext>
                  </a:extLst>
                </a:gridCol>
              </a:tblGrid>
              <a:tr h="528827">
                <a:tc>
                  <a:txBody>
                    <a:bodyPr/>
                    <a:lstStyle/>
                    <a:p>
                      <a:r>
                        <a:rPr lang="en-US" dirty="0"/>
                        <a:t>Order of Visitation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 contents after processing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2529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4286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[B E H 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0509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[E H C G]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514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703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42448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22164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435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7442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91186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96635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602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388D798-1CF7-4793-BD40-F4057EB68937}"/>
              </a:ext>
            </a:extLst>
          </p:cNvPr>
          <p:cNvSpPr txBox="1"/>
          <p:nvPr/>
        </p:nvSpPr>
        <p:spPr>
          <a:xfrm>
            <a:off x="1368803" y="297949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   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E4D50-858C-4904-9B54-64CBD8A464F7}"/>
              </a:ext>
            </a:extLst>
          </p:cNvPr>
          <p:cNvSpPr txBox="1"/>
          <p:nvPr/>
        </p:nvSpPr>
        <p:spPr>
          <a:xfrm>
            <a:off x="2937545" y="3323439"/>
            <a:ext cx="3942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  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3CD11A-7880-4FCD-B6B5-180386065C95}"/>
              </a:ext>
            </a:extLst>
          </p:cNvPr>
          <p:cNvSpPr txBox="1"/>
          <p:nvPr/>
        </p:nvSpPr>
        <p:spPr>
          <a:xfrm>
            <a:off x="4455952" y="2367094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  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A9BDC-6C56-432D-8FB8-A5ED3FA5F821}"/>
              </a:ext>
            </a:extLst>
          </p:cNvPr>
          <p:cNvSpPr txBox="1"/>
          <p:nvPr/>
        </p:nvSpPr>
        <p:spPr>
          <a:xfrm>
            <a:off x="5840136" y="2358705"/>
            <a:ext cx="39428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 </a:t>
            </a:r>
            <a:r>
              <a:rPr lang="en-US" dirty="0"/>
              <a:t>∞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FDF1CF-A2A7-4395-83B3-A0D8361D2630}"/>
              </a:ext>
            </a:extLst>
          </p:cNvPr>
          <p:cNvSpPr txBox="1"/>
          <p:nvPr/>
        </p:nvSpPr>
        <p:spPr>
          <a:xfrm>
            <a:off x="5731079" y="3650610"/>
            <a:ext cx="39428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 </a:t>
            </a:r>
            <a:r>
              <a:rPr lang="en-US" dirty="0"/>
              <a:t>∞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0A65B1-0879-4ADD-B938-84862E35717C}"/>
              </a:ext>
            </a:extLst>
          </p:cNvPr>
          <p:cNvSpPr txBox="1"/>
          <p:nvPr/>
        </p:nvSpPr>
        <p:spPr>
          <a:xfrm>
            <a:off x="3919057" y="456501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  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BA5A7A-AAE4-4178-88BD-F2C18C1959A6}"/>
              </a:ext>
            </a:extLst>
          </p:cNvPr>
          <p:cNvSpPr txBox="1"/>
          <p:nvPr/>
        </p:nvSpPr>
        <p:spPr>
          <a:xfrm>
            <a:off x="5647189" y="4908958"/>
            <a:ext cx="39428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J </a:t>
            </a:r>
            <a:r>
              <a:rPr lang="en-US" dirty="0"/>
              <a:t>∞</a:t>
            </a:r>
            <a:endParaRPr 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202FEB-AB83-4B6B-9FF8-7FF6BC07D969}"/>
              </a:ext>
            </a:extLst>
          </p:cNvPr>
          <p:cNvSpPr txBox="1"/>
          <p:nvPr/>
        </p:nvSpPr>
        <p:spPr>
          <a:xfrm>
            <a:off x="2526485" y="5328408"/>
            <a:ext cx="39428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 </a:t>
            </a:r>
            <a:r>
              <a:rPr lang="en-US" dirty="0"/>
              <a:t>∞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4A6287-E7DA-4B77-B69B-4D7AEAEF3CC1}"/>
              </a:ext>
            </a:extLst>
          </p:cNvPr>
          <p:cNvSpPr txBox="1"/>
          <p:nvPr/>
        </p:nvSpPr>
        <p:spPr>
          <a:xfrm>
            <a:off x="1368804" y="4590176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   2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CEC5578-596D-4325-B627-B4CECA6B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Algo Lab 2 Checkpoint 1: BFS 1  Start from A</a:t>
            </a:r>
          </a:p>
        </p:txBody>
      </p:sp>
    </p:spTree>
    <p:extLst>
      <p:ext uri="{BB962C8B-B14F-4D97-AF65-F5344CB8AC3E}">
        <p14:creationId xmlns:p14="http://schemas.microsoft.com/office/powerpoint/2010/main" val="374526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595EB2-DA72-48E0-9669-A233AB11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70" y="1561147"/>
            <a:ext cx="5964757" cy="45307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71F435-2C3A-47C0-87D0-E1A83E9D5F65}"/>
              </a:ext>
            </a:extLst>
          </p:cNvPr>
          <p:cNvSpPr/>
          <p:nvPr/>
        </p:nvSpPr>
        <p:spPr>
          <a:xfrm>
            <a:off x="2810310" y="1719743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D7C13D-E043-4365-AC33-C5AE261F2D95}"/>
              </a:ext>
            </a:extLst>
          </p:cNvPr>
          <p:cNvSpPr/>
          <p:nvPr/>
        </p:nvSpPr>
        <p:spPr>
          <a:xfrm>
            <a:off x="1343635" y="3004656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459A7A-7AC4-479F-AACD-BBA929EC84F7}"/>
              </a:ext>
            </a:extLst>
          </p:cNvPr>
          <p:cNvSpPr/>
          <p:nvPr/>
        </p:nvSpPr>
        <p:spPr>
          <a:xfrm>
            <a:off x="2920765" y="3305853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FF8F1-89C7-4422-963D-9B4181B49D79}"/>
              </a:ext>
            </a:extLst>
          </p:cNvPr>
          <p:cNvSpPr/>
          <p:nvPr/>
        </p:nvSpPr>
        <p:spPr>
          <a:xfrm>
            <a:off x="4439172" y="2358704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AADB45-8E66-4227-92C4-280892A79AD8}"/>
              </a:ext>
            </a:extLst>
          </p:cNvPr>
          <p:cNvSpPr/>
          <p:nvPr/>
        </p:nvSpPr>
        <p:spPr>
          <a:xfrm>
            <a:off x="1343634" y="4599655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3BF43C-2E80-4FE6-9852-42DA1C25BE9F}"/>
              </a:ext>
            </a:extLst>
          </p:cNvPr>
          <p:cNvSpPr/>
          <p:nvPr/>
        </p:nvSpPr>
        <p:spPr>
          <a:xfrm>
            <a:off x="2483142" y="5353574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580BAC-3AE9-4E8C-A55E-BF6D72279F91}"/>
              </a:ext>
            </a:extLst>
          </p:cNvPr>
          <p:cNvSpPr/>
          <p:nvPr/>
        </p:nvSpPr>
        <p:spPr>
          <a:xfrm>
            <a:off x="3877112" y="4591574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6D6245-CE7C-4840-86B9-852C00316AFD}"/>
              </a:ext>
            </a:extLst>
          </p:cNvPr>
          <p:cNvSpPr/>
          <p:nvPr/>
        </p:nvSpPr>
        <p:spPr>
          <a:xfrm>
            <a:off x="5580078" y="4910356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AC42F4-5CBA-4B89-8D9A-274954633C7E}"/>
              </a:ext>
            </a:extLst>
          </p:cNvPr>
          <p:cNvSpPr/>
          <p:nvPr/>
        </p:nvSpPr>
        <p:spPr>
          <a:xfrm>
            <a:off x="5680746" y="3643618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B94A84-B0AE-422A-A929-DF01A211C18B}"/>
              </a:ext>
            </a:extLst>
          </p:cNvPr>
          <p:cNvSpPr/>
          <p:nvPr/>
        </p:nvSpPr>
        <p:spPr>
          <a:xfrm>
            <a:off x="5807978" y="2353111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701EA-2178-4813-A1D2-9D34233693B1}"/>
              </a:ext>
            </a:extLst>
          </p:cNvPr>
          <p:cNvSpPr txBox="1"/>
          <p:nvPr/>
        </p:nvSpPr>
        <p:spPr>
          <a:xfrm>
            <a:off x="2835479" y="1719743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 (S)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FF8EE33-1074-4D1D-BFBB-C949CF7D9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50001"/>
              </p:ext>
            </p:extLst>
          </p:nvPr>
        </p:nvGraphicFramePr>
        <p:xfrm>
          <a:off x="7189365" y="2246463"/>
          <a:ext cx="4363208" cy="39641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9186">
                  <a:extLst>
                    <a:ext uri="{9D8B030D-6E8A-4147-A177-3AD203B41FA5}">
                      <a16:colId xmlns:a16="http://schemas.microsoft.com/office/drawing/2014/main" val="1428250585"/>
                    </a:ext>
                  </a:extLst>
                </a:gridCol>
                <a:gridCol w="3214022">
                  <a:extLst>
                    <a:ext uri="{9D8B030D-6E8A-4147-A177-3AD203B41FA5}">
                      <a16:colId xmlns:a16="http://schemas.microsoft.com/office/drawing/2014/main" val="600113614"/>
                    </a:ext>
                  </a:extLst>
                </a:gridCol>
              </a:tblGrid>
              <a:tr h="528827">
                <a:tc>
                  <a:txBody>
                    <a:bodyPr/>
                    <a:lstStyle/>
                    <a:p>
                      <a:r>
                        <a:rPr lang="en-US" dirty="0"/>
                        <a:t>Order of Visitation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 contents after processing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2529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4286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[B E H 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0509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[E H C G]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514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[H C G I]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703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42448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22164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435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7442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91186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96635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602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388D798-1CF7-4793-BD40-F4057EB68937}"/>
              </a:ext>
            </a:extLst>
          </p:cNvPr>
          <p:cNvSpPr txBox="1"/>
          <p:nvPr/>
        </p:nvSpPr>
        <p:spPr>
          <a:xfrm>
            <a:off x="1368803" y="297949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   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E4D50-858C-4904-9B54-64CBD8A464F7}"/>
              </a:ext>
            </a:extLst>
          </p:cNvPr>
          <p:cNvSpPr txBox="1"/>
          <p:nvPr/>
        </p:nvSpPr>
        <p:spPr>
          <a:xfrm>
            <a:off x="2937545" y="3323439"/>
            <a:ext cx="3942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  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3CD11A-7880-4FCD-B6B5-180386065C95}"/>
              </a:ext>
            </a:extLst>
          </p:cNvPr>
          <p:cNvSpPr txBox="1"/>
          <p:nvPr/>
        </p:nvSpPr>
        <p:spPr>
          <a:xfrm>
            <a:off x="4455952" y="2367094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  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A9BDC-6C56-432D-8FB8-A5ED3FA5F821}"/>
              </a:ext>
            </a:extLst>
          </p:cNvPr>
          <p:cNvSpPr txBox="1"/>
          <p:nvPr/>
        </p:nvSpPr>
        <p:spPr>
          <a:xfrm>
            <a:off x="5840136" y="2358705"/>
            <a:ext cx="39428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 </a:t>
            </a:r>
            <a:r>
              <a:rPr lang="en-US" dirty="0"/>
              <a:t>∞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FDF1CF-A2A7-4395-83B3-A0D8361D2630}"/>
              </a:ext>
            </a:extLst>
          </p:cNvPr>
          <p:cNvSpPr txBox="1"/>
          <p:nvPr/>
        </p:nvSpPr>
        <p:spPr>
          <a:xfrm>
            <a:off x="5731079" y="3650610"/>
            <a:ext cx="39428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 </a:t>
            </a:r>
            <a:r>
              <a:rPr lang="en-US" dirty="0"/>
              <a:t>∞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0A65B1-0879-4ADD-B938-84862E35717C}"/>
              </a:ext>
            </a:extLst>
          </p:cNvPr>
          <p:cNvSpPr txBox="1"/>
          <p:nvPr/>
        </p:nvSpPr>
        <p:spPr>
          <a:xfrm>
            <a:off x="3919057" y="456501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  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BA5A7A-AAE4-4178-88BD-F2C18C1959A6}"/>
              </a:ext>
            </a:extLst>
          </p:cNvPr>
          <p:cNvSpPr txBox="1"/>
          <p:nvPr/>
        </p:nvSpPr>
        <p:spPr>
          <a:xfrm>
            <a:off x="5647189" y="4908958"/>
            <a:ext cx="39428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J </a:t>
            </a:r>
            <a:r>
              <a:rPr lang="en-US" dirty="0"/>
              <a:t>∞</a:t>
            </a:r>
            <a:endParaRPr 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202FEB-AB83-4B6B-9FF8-7FF6BC07D969}"/>
              </a:ext>
            </a:extLst>
          </p:cNvPr>
          <p:cNvSpPr txBox="1"/>
          <p:nvPr/>
        </p:nvSpPr>
        <p:spPr>
          <a:xfrm>
            <a:off x="2526485" y="5328408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   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4A6287-E7DA-4B77-B69B-4D7AEAEF3CC1}"/>
              </a:ext>
            </a:extLst>
          </p:cNvPr>
          <p:cNvSpPr txBox="1"/>
          <p:nvPr/>
        </p:nvSpPr>
        <p:spPr>
          <a:xfrm>
            <a:off x="1368804" y="4590176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   2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4A424AF-21C6-40EC-90D6-55220821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Algo Lab 2 Checkpoint 1: BFS 1  Start from A</a:t>
            </a:r>
          </a:p>
        </p:txBody>
      </p:sp>
    </p:spTree>
    <p:extLst>
      <p:ext uri="{BB962C8B-B14F-4D97-AF65-F5344CB8AC3E}">
        <p14:creationId xmlns:p14="http://schemas.microsoft.com/office/powerpoint/2010/main" val="226539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595EB2-DA72-48E0-9669-A233AB11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70" y="1561147"/>
            <a:ext cx="5964757" cy="45307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71F435-2C3A-47C0-87D0-E1A83E9D5F65}"/>
              </a:ext>
            </a:extLst>
          </p:cNvPr>
          <p:cNvSpPr/>
          <p:nvPr/>
        </p:nvSpPr>
        <p:spPr>
          <a:xfrm>
            <a:off x="2810310" y="1719743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D7C13D-E043-4365-AC33-C5AE261F2D95}"/>
              </a:ext>
            </a:extLst>
          </p:cNvPr>
          <p:cNvSpPr/>
          <p:nvPr/>
        </p:nvSpPr>
        <p:spPr>
          <a:xfrm>
            <a:off x="1343635" y="3004656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459A7A-7AC4-479F-AACD-BBA929EC84F7}"/>
              </a:ext>
            </a:extLst>
          </p:cNvPr>
          <p:cNvSpPr/>
          <p:nvPr/>
        </p:nvSpPr>
        <p:spPr>
          <a:xfrm>
            <a:off x="2920765" y="3305853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FF8F1-89C7-4422-963D-9B4181B49D79}"/>
              </a:ext>
            </a:extLst>
          </p:cNvPr>
          <p:cNvSpPr/>
          <p:nvPr/>
        </p:nvSpPr>
        <p:spPr>
          <a:xfrm>
            <a:off x="4439172" y="2358704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AADB45-8E66-4227-92C4-280892A79AD8}"/>
              </a:ext>
            </a:extLst>
          </p:cNvPr>
          <p:cNvSpPr/>
          <p:nvPr/>
        </p:nvSpPr>
        <p:spPr>
          <a:xfrm>
            <a:off x="1343634" y="4599655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3BF43C-2E80-4FE6-9852-42DA1C25BE9F}"/>
              </a:ext>
            </a:extLst>
          </p:cNvPr>
          <p:cNvSpPr/>
          <p:nvPr/>
        </p:nvSpPr>
        <p:spPr>
          <a:xfrm>
            <a:off x="2483142" y="5353574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580BAC-3AE9-4E8C-A55E-BF6D72279F91}"/>
              </a:ext>
            </a:extLst>
          </p:cNvPr>
          <p:cNvSpPr/>
          <p:nvPr/>
        </p:nvSpPr>
        <p:spPr>
          <a:xfrm>
            <a:off x="3877112" y="4591574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6D6245-CE7C-4840-86B9-852C00316AFD}"/>
              </a:ext>
            </a:extLst>
          </p:cNvPr>
          <p:cNvSpPr/>
          <p:nvPr/>
        </p:nvSpPr>
        <p:spPr>
          <a:xfrm>
            <a:off x="5580078" y="4910356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AC42F4-5CBA-4B89-8D9A-274954633C7E}"/>
              </a:ext>
            </a:extLst>
          </p:cNvPr>
          <p:cNvSpPr/>
          <p:nvPr/>
        </p:nvSpPr>
        <p:spPr>
          <a:xfrm>
            <a:off x="5680746" y="3643618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B94A84-B0AE-422A-A929-DF01A211C18B}"/>
              </a:ext>
            </a:extLst>
          </p:cNvPr>
          <p:cNvSpPr/>
          <p:nvPr/>
        </p:nvSpPr>
        <p:spPr>
          <a:xfrm>
            <a:off x="5807978" y="2353111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701EA-2178-4813-A1D2-9D34233693B1}"/>
              </a:ext>
            </a:extLst>
          </p:cNvPr>
          <p:cNvSpPr txBox="1"/>
          <p:nvPr/>
        </p:nvSpPr>
        <p:spPr>
          <a:xfrm>
            <a:off x="2835479" y="1719743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 (S)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FF8EE33-1074-4D1D-BFBB-C949CF7D9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422758"/>
              </p:ext>
            </p:extLst>
          </p:nvPr>
        </p:nvGraphicFramePr>
        <p:xfrm>
          <a:off x="7189365" y="2246463"/>
          <a:ext cx="4363208" cy="39641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9186">
                  <a:extLst>
                    <a:ext uri="{9D8B030D-6E8A-4147-A177-3AD203B41FA5}">
                      <a16:colId xmlns:a16="http://schemas.microsoft.com/office/drawing/2014/main" val="1428250585"/>
                    </a:ext>
                  </a:extLst>
                </a:gridCol>
                <a:gridCol w="3214022">
                  <a:extLst>
                    <a:ext uri="{9D8B030D-6E8A-4147-A177-3AD203B41FA5}">
                      <a16:colId xmlns:a16="http://schemas.microsoft.com/office/drawing/2014/main" val="600113614"/>
                    </a:ext>
                  </a:extLst>
                </a:gridCol>
              </a:tblGrid>
              <a:tr h="528827">
                <a:tc>
                  <a:txBody>
                    <a:bodyPr/>
                    <a:lstStyle/>
                    <a:p>
                      <a:r>
                        <a:rPr lang="en-US" dirty="0"/>
                        <a:t>Order of Visitation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 contents after processing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2529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4286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[B E H 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0509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[E H C G]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514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[H C G I]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703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[C G I F]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42448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22164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435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7442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91186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96635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602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388D798-1CF7-4793-BD40-F4057EB68937}"/>
              </a:ext>
            </a:extLst>
          </p:cNvPr>
          <p:cNvSpPr txBox="1"/>
          <p:nvPr/>
        </p:nvSpPr>
        <p:spPr>
          <a:xfrm>
            <a:off x="1368803" y="297949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   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E4D50-858C-4904-9B54-64CBD8A464F7}"/>
              </a:ext>
            </a:extLst>
          </p:cNvPr>
          <p:cNvSpPr txBox="1"/>
          <p:nvPr/>
        </p:nvSpPr>
        <p:spPr>
          <a:xfrm>
            <a:off x="2937545" y="3323439"/>
            <a:ext cx="3942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  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3CD11A-7880-4FCD-B6B5-180386065C95}"/>
              </a:ext>
            </a:extLst>
          </p:cNvPr>
          <p:cNvSpPr txBox="1"/>
          <p:nvPr/>
        </p:nvSpPr>
        <p:spPr>
          <a:xfrm>
            <a:off x="4455952" y="2367094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  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A9BDC-6C56-432D-8FB8-A5ED3FA5F821}"/>
              </a:ext>
            </a:extLst>
          </p:cNvPr>
          <p:cNvSpPr txBox="1"/>
          <p:nvPr/>
        </p:nvSpPr>
        <p:spPr>
          <a:xfrm>
            <a:off x="5840136" y="2358705"/>
            <a:ext cx="39428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 </a:t>
            </a:r>
            <a:r>
              <a:rPr lang="en-US" dirty="0"/>
              <a:t>∞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FDF1CF-A2A7-4395-83B3-A0D8361D2630}"/>
              </a:ext>
            </a:extLst>
          </p:cNvPr>
          <p:cNvSpPr txBox="1"/>
          <p:nvPr/>
        </p:nvSpPr>
        <p:spPr>
          <a:xfrm>
            <a:off x="5731079" y="365061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  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0A65B1-0879-4ADD-B938-84862E35717C}"/>
              </a:ext>
            </a:extLst>
          </p:cNvPr>
          <p:cNvSpPr txBox="1"/>
          <p:nvPr/>
        </p:nvSpPr>
        <p:spPr>
          <a:xfrm>
            <a:off x="3919057" y="456501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 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BA5A7A-AAE4-4178-88BD-F2C18C1959A6}"/>
              </a:ext>
            </a:extLst>
          </p:cNvPr>
          <p:cNvSpPr txBox="1"/>
          <p:nvPr/>
        </p:nvSpPr>
        <p:spPr>
          <a:xfrm>
            <a:off x="5647189" y="4908958"/>
            <a:ext cx="39428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J </a:t>
            </a:r>
            <a:r>
              <a:rPr lang="en-US" dirty="0"/>
              <a:t>∞</a:t>
            </a:r>
            <a:endParaRPr 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202FEB-AB83-4B6B-9FF8-7FF6BC07D969}"/>
              </a:ext>
            </a:extLst>
          </p:cNvPr>
          <p:cNvSpPr txBox="1"/>
          <p:nvPr/>
        </p:nvSpPr>
        <p:spPr>
          <a:xfrm>
            <a:off x="2526485" y="5328408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   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4A6287-E7DA-4B77-B69B-4D7AEAEF3CC1}"/>
              </a:ext>
            </a:extLst>
          </p:cNvPr>
          <p:cNvSpPr txBox="1"/>
          <p:nvPr/>
        </p:nvSpPr>
        <p:spPr>
          <a:xfrm>
            <a:off x="1368804" y="4590176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   2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7B9A82EF-ED40-4558-AC1D-14B4F16F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Algo Lab 2 Checkpoint 1: BFS 1  Start from A</a:t>
            </a:r>
          </a:p>
        </p:txBody>
      </p:sp>
    </p:spTree>
    <p:extLst>
      <p:ext uri="{BB962C8B-B14F-4D97-AF65-F5344CB8AC3E}">
        <p14:creationId xmlns:p14="http://schemas.microsoft.com/office/powerpoint/2010/main" val="120800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595EB2-DA72-48E0-9669-A233AB11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70" y="1561147"/>
            <a:ext cx="5964757" cy="45307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71F435-2C3A-47C0-87D0-E1A83E9D5F65}"/>
              </a:ext>
            </a:extLst>
          </p:cNvPr>
          <p:cNvSpPr/>
          <p:nvPr/>
        </p:nvSpPr>
        <p:spPr>
          <a:xfrm>
            <a:off x="2810310" y="1719743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D7C13D-E043-4365-AC33-C5AE261F2D95}"/>
              </a:ext>
            </a:extLst>
          </p:cNvPr>
          <p:cNvSpPr/>
          <p:nvPr/>
        </p:nvSpPr>
        <p:spPr>
          <a:xfrm>
            <a:off x="1343635" y="3004656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459A7A-7AC4-479F-AACD-BBA929EC84F7}"/>
              </a:ext>
            </a:extLst>
          </p:cNvPr>
          <p:cNvSpPr/>
          <p:nvPr/>
        </p:nvSpPr>
        <p:spPr>
          <a:xfrm>
            <a:off x="2920765" y="3305853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FF8F1-89C7-4422-963D-9B4181B49D79}"/>
              </a:ext>
            </a:extLst>
          </p:cNvPr>
          <p:cNvSpPr/>
          <p:nvPr/>
        </p:nvSpPr>
        <p:spPr>
          <a:xfrm>
            <a:off x="4439172" y="2358704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AADB45-8E66-4227-92C4-280892A79AD8}"/>
              </a:ext>
            </a:extLst>
          </p:cNvPr>
          <p:cNvSpPr/>
          <p:nvPr/>
        </p:nvSpPr>
        <p:spPr>
          <a:xfrm>
            <a:off x="1343634" y="4599655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3BF43C-2E80-4FE6-9852-42DA1C25BE9F}"/>
              </a:ext>
            </a:extLst>
          </p:cNvPr>
          <p:cNvSpPr/>
          <p:nvPr/>
        </p:nvSpPr>
        <p:spPr>
          <a:xfrm>
            <a:off x="2483142" y="5353574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580BAC-3AE9-4E8C-A55E-BF6D72279F91}"/>
              </a:ext>
            </a:extLst>
          </p:cNvPr>
          <p:cNvSpPr/>
          <p:nvPr/>
        </p:nvSpPr>
        <p:spPr>
          <a:xfrm>
            <a:off x="3877112" y="4591574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6D6245-CE7C-4840-86B9-852C00316AFD}"/>
              </a:ext>
            </a:extLst>
          </p:cNvPr>
          <p:cNvSpPr/>
          <p:nvPr/>
        </p:nvSpPr>
        <p:spPr>
          <a:xfrm>
            <a:off x="5580078" y="4910356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AC42F4-5CBA-4B89-8D9A-274954633C7E}"/>
              </a:ext>
            </a:extLst>
          </p:cNvPr>
          <p:cNvSpPr/>
          <p:nvPr/>
        </p:nvSpPr>
        <p:spPr>
          <a:xfrm>
            <a:off x="5680746" y="3643618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B94A84-B0AE-422A-A929-DF01A211C18B}"/>
              </a:ext>
            </a:extLst>
          </p:cNvPr>
          <p:cNvSpPr/>
          <p:nvPr/>
        </p:nvSpPr>
        <p:spPr>
          <a:xfrm>
            <a:off x="5807978" y="2353111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701EA-2178-4813-A1D2-9D34233693B1}"/>
              </a:ext>
            </a:extLst>
          </p:cNvPr>
          <p:cNvSpPr txBox="1"/>
          <p:nvPr/>
        </p:nvSpPr>
        <p:spPr>
          <a:xfrm>
            <a:off x="2835479" y="1719743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 (S)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FF8EE33-1074-4D1D-BFBB-C949CF7D9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223108"/>
              </p:ext>
            </p:extLst>
          </p:nvPr>
        </p:nvGraphicFramePr>
        <p:xfrm>
          <a:off x="7189365" y="2246463"/>
          <a:ext cx="4363208" cy="39641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9186">
                  <a:extLst>
                    <a:ext uri="{9D8B030D-6E8A-4147-A177-3AD203B41FA5}">
                      <a16:colId xmlns:a16="http://schemas.microsoft.com/office/drawing/2014/main" val="1428250585"/>
                    </a:ext>
                  </a:extLst>
                </a:gridCol>
                <a:gridCol w="3214022">
                  <a:extLst>
                    <a:ext uri="{9D8B030D-6E8A-4147-A177-3AD203B41FA5}">
                      <a16:colId xmlns:a16="http://schemas.microsoft.com/office/drawing/2014/main" val="600113614"/>
                    </a:ext>
                  </a:extLst>
                </a:gridCol>
              </a:tblGrid>
              <a:tr h="528827">
                <a:tc>
                  <a:txBody>
                    <a:bodyPr/>
                    <a:lstStyle/>
                    <a:p>
                      <a:r>
                        <a:rPr lang="en-US" dirty="0"/>
                        <a:t>Order of Visitation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 contents after processing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2529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4286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[B E H 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0509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[E H C G]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514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[H C G I]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703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[C G I F]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42448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[G I F D 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22164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435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7442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91186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96635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602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388D798-1CF7-4793-BD40-F4057EB68937}"/>
              </a:ext>
            </a:extLst>
          </p:cNvPr>
          <p:cNvSpPr txBox="1"/>
          <p:nvPr/>
        </p:nvSpPr>
        <p:spPr>
          <a:xfrm>
            <a:off x="1368803" y="297949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   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E4D50-858C-4904-9B54-64CBD8A464F7}"/>
              </a:ext>
            </a:extLst>
          </p:cNvPr>
          <p:cNvSpPr txBox="1"/>
          <p:nvPr/>
        </p:nvSpPr>
        <p:spPr>
          <a:xfrm>
            <a:off x="2937545" y="3323439"/>
            <a:ext cx="3942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  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3CD11A-7880-4FCD-B6B5-180386065C95}"/>
              </a:ext>
            </a:extLst>
          </p:cNvPr>
          <p:cNvSpPr txBox="1"/>
          <p:nvPr/>
        </p:nvSpPr>
        <p:spPr>
          <a:xfrm>
            <a:off x="4455952" y="2367094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  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A9BDC-6C56-432D-8FB8-A5ED3FA5F821}"/>
              </a:ext>
            </a:extLst>
          </p:cNvPr>
          <p:cNvSpPr txBox="1"/>
          <p:nvPr/>
        </p:nvSpPr>
        <p:spPr>
          <a:xfrm>
            <a:off x="5840136" y="2358705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  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FDF1CF-A2A7-4395-83B3-A0D8361D2630}"/>
              </a:ext>
            </a:extLst>
          </p:cNvPr>
          <p:cNvSpPr txBox="1"/>
          <p:nvPr/>
        </p:nvSpPr>
        <p:spPr>
          <a:xfrm>
            <a:off x="5731079" y="365061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  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0A65B1-0879-4ADD-B938-84862E35717C}"/>
              </a:ext>
            </a:extLst>
          </p:cNvPr>
          <p:cNvSpPr txBox="1"/>
          <p:nvPr/>
        </p:nvSpPr>
        <p:spPr>
          <a:xfrm>
            <a:off x="3919057" y="456501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 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BA5A7A-AAE4-4178-88BD-F2C18C1959A6}"/>
              </a:ext>
            </a:extLst>
          </p:cNvPr>
          <p:cNvSpPr txBox="1"/>
          <p:nvPr/>
        </p:nvSpPr>
        <p:spPr>
          <a:xfrm>
            <a:off x="5647189" y="4908958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J   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202FEB-AB83-4B6B-9FF8-7FF6BC07D969}"/>
              </a:ext>
            </a:extLst>
          </p:cNvPr>
          <p:cNvSpPr txBox="1"/>
          <p:nvPr/>
        </p:nvSpPr>
        <p:spPr>
          <a:xfrm>
            <a:off x="2526485" y="5328408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   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4A6287-E7DA-4B77-B69B-4D7AEAEF3CC1}"/>
              </a:ext>
            </a:extLst>
          </p:cNvPr>
          <p:cNvSpPr txBox="1"/>
          <p:nvPr/>
        </p:nvSpPr>
        <p:spPr>
          <a:xfrm>
            <a:off x="1368804" y="4590176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   2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5ABF6B5-F0FF-441A-B86B-EF261F17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Algo Lab 2 Checkpoint 1: BFS 1  Start from A</a:t>
            </a:r>
          </a:p>
        </p:txBody>
      </p:sp>
    </p:spTree>
    <p:extLst>
      <p:ext uri="{BB962C8B-B14F-4D97-AF65-F5344CB8AC3E}">
        <p14:creationId xmlns:p14="http://schemas.microsoft.com/office/powerpoint/2010/main" val="294023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595EB2-DA72-48E0-9669-A233AB11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70" y="1561147"/>
            <a:ext cx="5964757" cy="45307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71F435-2C3A-47C0-87D0-E1A83E9D5F65}"/>
              </a:ext>
            </a:extLst>
          </p:cNvPr>
          <p:cNvSpPr/>
          <p:nvPr/>
        </p:nvSpPr>
        <p:spPr>
          <a:xfrm>
            <a:off x="2810310" y="1719743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D7C13D-E043-4365-AC33-C5AE261F2D95}"/>
              </a:ext>
            </a:extLst>
          </p:cNvPr>
          <p:cNvSpPr/>
          <p:nvPr/>
        </p:nvSpPr>
        <p:spPr>
          <a:xfrm>
            <a:off x="1343635" y="3004656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459A7A-7AC4-479F-AACD-BBA929EC84F7}"/>
              </a:ext>
            </a:extLst>
          </p:cNvPr>
          <p:cNvSpPr/>
          <p:nvPr/>
        </p:nvSpPr>
        <p:spPr>
          <a:xfrm>
            <a:off x="2920765" y="3305853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FF8F1-89C7-4422-963D-9B4181B49D79}"/>
              </a:ext>
            </a:extLst>
          </p:cNvPr>
          <p:cNvSpPr/>
          <p:nvPr/>
        </p:nvSpPr>
        <p:spPr>
          <a:xfrm>
            <a:off x="4439172" y="2358704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AADB45-8E66-4227-92C4-280892A79AD8}"/>
              </a:ext>
            </a:extLst>
          </p:cNvPr>
          <p:cNvSpPr/>
          <p:nvPr/>
        </p:nvSpPr>
        <p:spPr>
          <a:xfrm>
            <a:off x="1343634" y="4599655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3BF43C-2E80-4FE6-9852-42DA1C25BE9F}"/>
              </a:ext>
            </a:extLst>
          </p:cNvPr>
          <p:cNvSpPr/>
          <p:nvPr/>
        </p:nvSpPr>
        <p:spPr>
          <a:xfrm>
            <a:off x="2483142" y="5353574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580BAC-3AE9-4E8C-A55E-BF6D72279F91}"/>
              </a:ext>
            </a:extLst>
          </p:cNvPr>
          <p:cNvSpPr/>
          <p:nvPr/>
        </p:nvSpPr>
        <p:spPr>
          <a:xfrm>
            <a:off x="3877112" y="4591574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6D6245-CE7C-4840-86B9-852C00316AFD}"/>
              </a:ext>
            </a:extLst>
          </p:cNvPr>
          <p:cNvSpPr/>
          <p:nvPr/>
        </p:nvSpPr>
        <p:spPr>
          <a:xfrm>
            <a:off x="5580078" y="4910356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AC42F4-5CBA-4B89-8D9A-274954633C7E}"/>
              </a:ext>
            </a:extLst>
          </p:cNvPr>
          <p:cNvSpPr/>
          <p:nvPr/>
        </p:nvSpPr>
        <p:spPr>
          <a:xfrm>
            <a:off x="5680746" y="3643618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B94A84-B0AE-422A-A929-DF01A211C18B}"/>
              </a:ext>
            </a:extLst>
          </p:cNvPr>
          <p:cNvSpPr/>
          <p:nvPr/>
        </p:nvSpPr>
        <p:spPr>
          <a:xfrm>
            <a:off x="5807978" y="2353111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701EA-2178-4813-A1D2-9D34233693B1}"/>
              </a:ext>
            </a:extLst>
          </p:cNvPr>
          <p:cNvSpPr txBox="1"/>
          <p:nvPr/>
        </p:nvSpPr>
        <p:spPr>
          <a:xfrm>
            <a:off x="2835479" y="1719743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 (S)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FF8EE33-1074-4D1D-BFBB-C949CF7D9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674783"/>
              </p:ext>
            </p:extLst>
          </p:nvPr>
        </p:nvGraphicFramePr>
        <p:xfrm>
          <a:off x="7189365" y="2246463"/>
          <a:ext cx="4363208" cy="39641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9186">
                  <a:extLst>
                    <a:ext uri="{9D8B030D-6E8A-4147-A177-3AD203B41FA5}">
                      <a16:colId xmlns:a16="http://schemas.microsoft.com/office/drawing/2014/main" val="1428250585"/>
                    </a:ext>
                  </a:extLst>
                </a:gridCol>
                <a:gridCol w="3214022">
                  <a:extLst>
                    <a:ext uri="{9D8B030D-6E8A-4147-A177-3AD203B41FA5}">
                      <a16:colId xmlns:a16="http://schemas.microsoft.com/office/drawing/2014/main" val="600113614"/>
                    </a:ext>
                  </a:extLst>
                </a:gridCol>
              </a:tblGrid>
              <a:tr h="528827">
                <a:tc>
                  <a:txBody>
                    <a:bodyPr/>
                    <a:lstStyle/>
                    <a:p>
                      <a:r>
                        <a:rPr lang="en-US" dirty="0"/>
                        <a:t>Order of Visitation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 contents after processing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2529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4286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[B E H 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0509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[E H C G]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514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[H C G I]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703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[C G I F]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42448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[G I F D 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22164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[I F D 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435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7442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91186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96635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602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388D798-1CF7-4793-BD40-F4057EB68937}"/>
              </a:ext>
            </a:extLst>
          </p:cNvPr>
          <p:cNvSpPr txBox="1"/>
          <p:nvPr/>
        </p:nvSpPr>
        <p:spPr>
          <a:xfrm>
            <a:off x="1368803" y="297949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   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E4D50-858C-4904-9B54-64CBD8A464F7}"/>
              </a:ext>
            </a:extLst>
          </p:cNvPr>
          <p:cNvSpPr txBox="1"/>
          <p:nvPr/>
        </p:nvSpPr>
        <p:spPr>
          <a:xfrm>
            <a:off x="2937545" y="3323439"/>
            <a:ext cx="3942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  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3CD11A-7880-4FCD-B6B5-180386065C95}"/>
              </a:ext>
            </a:extLst>
          </p:cNvPr>
          <p:cNvSpPr txBox="1"/>
          <p:nvPr/>
        </p:nvSpPr>
        <p:spPr>
          <a:xfrm>
            <a:off x="4455952" y="2367094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  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A9BDC-6C56-432D-8FB8-A5ED3FA5F821}"/>
              </a:ext>
            </a:extLst>
          </p:cNvPr>
          <p:cNvSpPr txBox="1"/>
          <p:nvPr/>
        </p:nvSpPr>
        <p:spPr>
          <a:xfrm>
            <a:off x="5840136" y="2358705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  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FDF1CF-A2A7-4395-83B3-A0D8361D2630}"/>
              </a:ext>
            </a:extLst>
          </p:cNvPr>
          <p:cNvSpPr txBox="1"/>
          <p:nvPr/>
        </p:nvSpPr>
        <p:spPr>
          <a:xfrm>
            <a:off x="5731079" y="365061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  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0A65B1-0879-4ADD-B938-84862E35717C}"/>
              </a:ext>
            </a:extLst>
          </p:cNvPr>
          <p:cNvSpPr txBox="1"/>
          <p:nvPr/>
        </p:nvSpPr>
        <p:spPr>
          <a:xfrm>
            <a:off x="3919057" y="456501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 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BA5A7A-AAE4-4178-88BD-F2C18C1959A6}"/>
              </a:ext>
            </a:extLst>
          </p:cNvPr>
          <p:cNvSpPr txBox="1"/>
          <p:nvPr/>
        </p:nvSpPr>
        <p:spPr>
          <a:xfrm>
            <a:off x="5647189" y="4908958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J   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202FEB-AB83-4B6B-9FF8-7FF6BC07D969}"/>
              </a:ext>
            </a:extLst>
          </p:cNvPr>
          <p:cNvSpPr txBox="1"/>
          <p:nvPr/>
        </p:nvSpPr>
        <p:spPr>
          <a:xfrm>
            <a:off x="2526485" y="5328408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   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4A6287-E7DA-4B77-B69B-4D7AEAEF3CC1}"/>
              </a:ext>
            </a:extLst>
          </p:cNvPr>
          <p:cNvSpPr txBox="1"/>
          <p:nvPr/>
        </p:nvSpPr>
        <p:spPr>
          <a:xfrm>
            <a:off x="1368804" y="4590176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   2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AAFB8B3-0BE0-4748-9627-03DF3EF6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Algo Lab 2 Checkpoint 1: BFS 1  Start from A</a:t>
            </a:r>
          </a:p>
        </p:txBody>
      </p:sp>
    </p:spTree>
    <p:extLst>
      <p:ext uri="{BB962C8B-B14F-4D97-AF65-F5344CB8AC3E}">
        <p14:creationId xmlns:p14="http://schemas.microsoft.com/office/powerpoint/2010/main" val="122181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595EB2-DA72-48E0-9669-A233AB11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70" y="1561147"/>
            <a:ext cx="5964757" cy="45307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71F435-2C3A-47C0-87D0-E1A83E9D5F65}"/>
              </a:ext>
            </a:extLst>
          </p:cNvPr>
          <p:cNvSpPr/>
          <p:nvPr/>
        </p:nvSpPr>
        <p:spPr>
          <a:xfrm>
            <a:off x="2810310" y="1719743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D7C13D-E043-4365-AC33-C5AE261F2D95}"/>
              </a:ext>
            </a:extLst>
          </p:cNvPr>
          <p:cNvSpPr/>
          <p:nvPr/>
        </p:nvSpPr>
        <p:spPr>
          <a:xfrm>
            <a:off x="1343635" y="3004656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459A7A-7AC4-479F-AACD-BBA929EC84F7}"/>
              </a:ext>
            </a:extLst>
          </p:cNvPr>
          <p:cNvSpPr/>
          <p:nvPr/>
        </p:nvSpPr>
        <p:spPr>
          <a:xfrm>
            <a:off x="2920765" y="3305853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FF8F1-89C7-4422-963D-9B4181B49D79}"/>
              </a:ext>
            </a:extLst>
          </p:cNvPr>
          <p:cNvSpPr/>
          <p:nvPr/>
        </p:nvSpPr>
        <p:spPr>
          <a:xfrm>
            <a:off x="4439172" y="2358704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AADB45-8E66-4227-92C4-280892A79AD8}"/>
              </a:ext>
            </a:extLst>
          </p:cNvPr>
          <p:cNvSpPr/>
          <p:nvPr/>
        </p:nvSpPr>
        <p:spPr>
          <a:xfrm>
            <a:off x="1343634" y="4599655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3BF43C-2E80-4FE6-9852-42DA1C25BE9F}"/>
              </a:ext>
            </a:extLst>
          </p:cNvPr>
          <p:cNvSpPr/>
          <p:nvPr/>
        </p:nvSpPr>
        <p:spPr>
          <a:xfrm>
            <a:off x="2483142" y="5353574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580BAC-3AE9-4E8C-A55E-BF6D72279F91}"/>
              </a:ext>
            </a:extLst>
          </p:cNvPr>
          <p:cNvSpPr/>
          <p:nvPr/>
        </p:nvSpPr>
        <p:spPr>
          <a:xfrm>
            <a:off x="3877112" y="4591574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6D6245-CE7C-4840-86B9-852C00316AFD}"/>
              </a:ext>
            </a:extLst>
          </p:cNvPr>
          <p:cNvSpPr/>
          <p:nvPr/>
        </p:nvSpPr>
        <p:spPr>
          <a:xfrm>
            <a:off x="5580078" y="4910356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AC42F4-5CBA-4B89-8D9A-274954633C7E}"/>
              </a:ext>
            </a:extLst>
          </p:cNvPr>
          <p:cNvSpPr/>
          <p:nvPr/>
        </p:nvSpPr>
        <p:spPr>
          <a:xfrm>
            <a:off x="5680746" y="3643618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B94A84-B0AE-422A-A929-DF01A211C18B}"/>
              </a:ext>
            </a:extLst>
          </p:cNvPr>
          <p:cNvSpPr/>
          <p:nvPr/>
        </p:nvSpPr>
        <p:spPr>
          <a:xfrm>
            <a:off x="5807978" y="2353111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701EA-2178-4813-A1D2-9D34233693B1}"/>
              </a:ext>
            </a:extLst>
          </p:cNvPr>
          <p:cNvSpPr txBox="1"/>
          <p:nvPr/>
        </p:nvSpPr>
        <p:spPr>
          <a:xfrm>
            <a:off x="2835479" y="1719743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 (S)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FF8EE33-1074-4D1D-BFBB-C949CF7D9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53826"/>
              </p:ext>
            </p:extLst>
          </p:nvPr>
        </p:nvGraphicFramePr>
        <p:xfrm>
          <a:off x="7189365" y="2246463"/>
          <a:ext cx="4363208" cy="39641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9186">
                  <a:extLst>
                    <a:ext uri="{9D8B030D-6E8A-4147-A177-3AD203B41FA5}">
                      <a16:colId xmlns:a16="http://schemas.microsoft.com/office/drawing/2014/main" val="1428250585"/>
                    </a:ext>
                  </a:extLst>
                </a:gridCol>
                <a:gridCol w="3214022">
                  <a:extLst>
                    <a:ext uri="{9D8B030D-6E8A-4147-A177-3AD203B41FA5}">
                      <a16:colId xmlns:a16="http://schemas.microsoft.com/office/drawing/2014/main" val="600113614"/>
                    </a:ext>
                  </a:extLst>
                </a:gridCol>
              </a:tblGrid>
              <a:tr h="528827">
                <a:tc>
                  <a:txBody>
                    <a:bodyPr/>
                    <a:lstStyle/>
                    <a:p>
                      <a:r>
                        <a:rPr lang="en-US" dirty="0"/>
                        <a:t>Order of Visitation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 contents after processing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2529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4286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[B E H 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0509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[E H C G]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514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[H C G I]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703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[C G I F]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42448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[G I F D 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22164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[I F D 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435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[F D 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7442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91186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96635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602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388D798-1CF7-4793-BD40-F4057EB68937}"/>
              </a:ext>
            </a:extLst>
          </p:cNvPr>
          <p:cNvSpPr txBox="1"/>
          <p:nvPr/>
        </p:nvSpPr>
        <p:spPr>
          <a:xfrm>
            <a:off x="1368803" y="297949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   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E4D50-858C-4904-9B54-64CBD8A464F7}"/>
              </a:ext>
            </a:extLst>
          </p:cNvPr>
          <p:cNvSpPr txBox="1"/>
          <p:nvPr/>
        </p:nvSpPr>
        <p:spPr>
          <a:xfrm>
            <a:off x="2937545" y="3323439"/>
            <a:ext cx="3942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  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3CD11A-7880-4FCD-B6B5-180386065C95}"/>
              </a:ext>
            </a:extLst>
          </p:cNvPr>
          <p:cNvSpPr txBox="1"/>
          <p:nvPr/>
        </p:nvSpPr>
        <p:spPr>
          <a:xfrm>
            <a:off x="4455952" y="2367094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  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A9BDC-6C56-432D-8FB8-A5ED3FA5F821}"/>
              </a:ext>
            </a:extLst>
          </p:cNvPr>
          <p:cNvSpPr txBox="1"/>
          <p:nvPr/>
        </p:nvSpPr>
        <p:spPr>
          <a:xfrm>
            <a:off x="5840136" y="2358705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  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FDF1CF-A2A7-4395-83B3-A0D8361D2630}"/>
              </a:ext>
            </a:extLst>
          </p:cNvPr>
          <p:cNvSpPr txBox="1"/>
          <p:nvPr/>
        </p:nvSpPr>
        <p:spPr>
          <a:xfrm>
            <a:off x="5731079" y="365061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  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0A65B1-0879-4ADD-B938-84862E35717C}"/>
              </a:ext>
            </a:extLst>
          </p:cNvPr>
          <p:cNvSpPr txBox="1"/>
          <p:nvPr/>
        </p:nvSpPr>
        <p:spPr>
          <a:xfrm>
            <a:off x="3919057" y="456501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 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BA5A7A-AAE4-4178-88BD-F2C18C1959A6}"/>
              </a:ext>
            </a:extLst>
          </p:cNvPr>
          <p:cNvSpPr txBox="1"/>
          <p:nvPr/>
        </p:nvSpPr>
        <p:spPr>
          <a:xfrm>
            <a:off x="5647189" y="4908958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J   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202FEB-AB83-4B6B-9FF8-7FF6BC07D969}"/>
              </a:ext>
            </a:extLst>
          </p:cNvPr>
          <p:cNvSpPr txBox="1"/>
          <p:nvPr/>
        </p:nvSpPr>
        <p:spPr>
          <a:xfrm>
            <a:off x="2526485" y="5328408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   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4A6287-E7DA-4B77-B69B-4D7AEAEF3CC1}"/>
              </a:ext>
            </a:extLst>
          </p:cNvPr>
          <p:cNvSpPr txBox="1"/>
          <p:nvPr/>
        </p:nvSpPr>
        <p:spPr>
          <a:xfrm>
            <a:off x="1368804" y="4590176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  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FEF626-A7EB-45EE-BAF4-760BE600B1D1}"/>
              </a:ext>
            </a:extLst>
          </p:cNvPr>
          <p:cNvCxnSpPr/>
          <p:nvPr/>
        </p:nvCxnSpPr>
        <p:spPr>
          <a:xfrm>
            <a:off x="1753299" y="4974672"/>
            <a:ext cx="771787" cy="436227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89EC394D-AA38-4CF2-A2C2-3C4079CA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Algo Lab 2 Checkpoint 1: BFS 1  Start from A</a:t>
            </a:r>
          </a:p>
        </p:txBody>
      </p:sp>
    </p:spTree>
    <p:extLst>
      <p:ext uri="{BB962C8B-B14F-4D97-AF65-F5344CB8AC3E}">
        <p14:creationId xmlns:p14="http://schemas.microsoft.com/office/powerpoint/2010/main" val="424319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595EB2-DA72-48E0-9669-A233AB11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70" y="1561147"/>
            <a:ext cx="5964757" cy="45307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71F435-2C3A-47C0-87D0-E1A83E9D5F65}"/>
              </a:ext>
            </a:extLst>
          </p:cNvPr>
          <p:cNvSpPr/>
          <p:nvPr/>
        </p:nvSpPr>
        <p:spPr>
          <a:xfrm>
            <a:off x="2810310" y="1719743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D7C13D-E043-4365-AC33-C5AE261F2D95}"/>
              </a:ext>
            </a:extLst>
          </p:cNvPr>
          <p:cNvSpPr/>
          <p:nvPr/>
        </p:nvSpPr>
        <p:spPr>
          <a:xfrm>
            <a:off x="1343635" y="3004656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459A7A-7AC4-479F-AACD-BBA929EC84F7}"/>
              </a:ext>
            </a:extLst>
          </p:cNvPr>
          <p:cNvSpPr/>
          <p:nvPr/>
        </p:nvSpPr>
        <p:spPr>
          <a:xfrm>
            <a:off x="2920765" y="3305853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FF8F1-89C7-4422-963D-9B4181B49D79}"/>
              </a:ext>
            </a:extLst>
          </p:cNvPr>
          <p:cNvSpPr/>
          <p:nvPr/>
        </p:nvSpPr>
        <p:spPr>
          <a:xfrm>
            <a:off x="4439172" y="2358704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AADB45-8E66-4227-92C4-280892A79AD8}"/>
              </a:ext>
            </a:extLst>
          </p:cNvPr>
          <p:cNvSpPr/>
          <p:nvPr/>
        </p:nvSpPr>
        <p:spPr>
          <a:xfrm>
            <a:off x="1343634" y="4599655"/>
            <a:ext cx="444617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3BF43C-2E80-4FE6-9852-42DA1C25BE9F}"/>
              </a:ext>
            </a:extLst>
          </p:cNvPr>
          <p:cNvSpPr/>
          <p:nvPr/>
        </p:nvSpPr>
        <p:spPr>
          <a:xfrm>
            <a:off x="2483142" y="5353574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580BAC-3AE9-4E8C-A55E-BF6D72279F91}"/>
              </a:ext>
            </a:extLst>
          </p:cNvPr>
          <p:cNvSpPr/>
          <p:nvPr/>
        </p:nvSpPr>
        <p:spPr>
          <a:xfrm>
            <a:off x="3877112" y="4591574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6D6245-CE7C-4840-86B9-852C00316AFD}"/>
              </a:ext>
            </a:extLst>
          </p:cNvPr>
          <p:cNvSpPr/>
          <p:nvPr/>
        </p:nvSpPr>
        <p:spPr>
          <a:xfrm>
            <a:off x="5580078" y="4910356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AC42F4-5CBA-4B89-8D9A-274954633C7E}"/>
              </a:ext>
            </a:extLst>
          </p:cNvPr>
          <p:cNvSpPr/>
          <p:nvPr/>
        </p:nvSpPr>
        <p:spPr>
          <a:xfrm>
            <a:off x="5680746" y="3643618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B94A84-B0AE-422A-A929-DF01A211C18B}"/>
              </a:ext>
            </a:extLst>
          </p:cNvPr>
          <p:cNvSpPr/>
          <p:nvPr/>
        </p:nvSpPr>
        <p:spPr>
          <a:xfrm>
            <a:off x="5807978" y="2353111"/>
            <a:ext cx="511728" cy="461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701EA-2178-4813-A1D2-9D34233693B1}"/>
              </a:ext>
            </a:extLst>
          </p:cNvPr>
          <p:cNvSpPr txBox="1"/>
          <p:nvPr/>
        </p:nvSpPr>
        <p:spPr>
          <a:xfrm>
            <a:off x="2835479" y="1719743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 (S)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FF8EE33-1074-4D1D-BFBB-C949CF7D9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58766"/>
              </p:ext>
            </p:extLst>
          </p:nvPr>
        </p:nvGraphicFramePr>
        <p:xfrm>
          <a:off x="7189365" y="2246463"/>
          <a:ext cx="4363208" cy="39641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9186">
                  <a:extLst>
                    <a:ext uri="{9D8B030D-6E8A-4147-A177-3AD203B41FA5}">
                      <a16:colId xmlns:a16="http://schemas.microsoft.com/office/drawing/2014/main" val="1428250585"/>
                    </a:ext>
                  </a:extLst>
                </a:gridCol>
                <a:gridCol w="3214022">
                  <a:extLst>
                    <a:ext uri="{9D8B030D-6E8A-4147-A177-3AD203B41FA5}">
                      <a16:colId xmlns:a16="http://schemas.microsoft.com/office/drawing/2014/main" val="600113614"/>
                    </a:ext>
                  </a:extLst>
                </a:gridCol>
              </a:tblGrid>
              <a:tr h="528827">
                <a:tc>
                  <a:txBody>
                    <a:bodyPr/>
                    <a:lstStyle/>
                    <a:p>
                      <a:r>
                        <a:rPr lang="en-US" dirty="0"/>
                        <a:t>Order of Visitation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 contents after processing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2529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4286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[B E H 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0509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[E H C G]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514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[H C G I]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7037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[C G I F]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42448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[G I F D 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22164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[I F D 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435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[F D 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74420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[D 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91186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96635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602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388D798-1CF7-4793-BD40-F4057EB68937}"/>
              </a:ext>
            </a:extLst>
          </p:cNvPr>
          <p:cNvSpPr txBox="1"/>
          <p:nvPr/>
        </p:nvSpPr>
        <p:spPr>
          <a:xfrm>
            <a:off x="1368803" y="297949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   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E4D50-858C-4904-9B54-64CBD8A464F7}"/>
              </a:ext>
            </a:extLst>
          </p:cNvPr>
          <p:cNvSpPr txBox="1"/>
          <p:nvPr/>
        </p:nvSpPr>
        <p:spPr>
          <a:xfrm>
            <a:off x="2937545" y="3323439"/>
            <a:ext cx="3942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  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3CD11A-7880-4FCD-B6B5-180386065C95}"/>
              </a:ext>
            </a:extLst>
          </p:cNvPr>
          <p:cNvSpPr txBox="1"/>
          <p:nvPr/>
        </p:nvSpPr>
        <p:spPr>
          <a:xfrm>
            <a:off x="4455952" y="2367094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  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A9BDC-6C56-432D-8FB8-A5ED3FA5F821}"/>
              </a:ext>
            </a:extLst>
          </p:cNvPr>
          <p:cNvSpPr txBox="1"/>
          <p:nvPr/>
        </p:nvSpPr>
        <p:spPr>
          <a:xfrm>
            <a:off x="5840136" y="2358705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  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FDF1CF-A2A7-4395-83B3-A0D8361D2630}"/>
              </a:ext>
            </a:extLst>
          </p:cNvPr>
          <p:cNvSpPr txBox="1"/>
          <p:nvPr/>
        </p:nvSpPr>
        <p:spPr>
          <a:xfrm>
            <a:off x="5731079" y="365061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  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0A65B1-0879-4ADD-B938-84862E35717C}"/>
              </a:ext>
            </a:extLst>
          </p:cNvPr>
          <p:cNvSpPr txBox="1"/>
          <p:nvPr/>
        </p:nvSpPr>
        <p:spPr>
          <a:xfrm>
            <a:off x="3919057" y="4565010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 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BA5A7A-AAE4-4178-88BD-F2C18C1959A6}"/>
              </a:ext>
            </a:extLst>
          </p:cNvPr>
          <p:cNvSpPr txBox="1"/>
          <p:nvPr/>
        </p:nvSpPr>
        <p:spPr>
          <a:xfrm>
            <a:off x="5647189" y="4908958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J   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202FEB-AB83-4B6B-9FF8-7FF6BC07D969}"/>
              </a:ext>
            </a:extLst>
          </p:cNvPr>
          <p:cNvSpPr txBox="1"/>
          <p:nvPr/>
        </p:nvSpPr>
        <p:spPr>
          <a:xfrm>
            <a:off x="2526485" y="5328408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   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4A6287-E7DA-4B77-B69B-4D7AEAEF3CC1}"/>
              </a:ext>
            </a:extLst>
          </p:cNvPr>
          <p:cNvSpPr txBox="1"/>
          <p:nvPr/>
        </p:nvSpPr>
        <p:spPr>
          <a:xfrm>
            <a:off x="1368804" y="4590176"/>
            <a:ext cx="394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  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FEF626-A7EB-45EE-BAF4-760BE600B1D1}"/>
              </a:ext>
            </a:extLst>
          </p:cNvPr>
          <p:cNvCxnSpPr/>
          <p:nvPr/>
        </p:nvCxnSpPr>
        <p:spPr>
          <a:xfrm>
            <a:off x="1753299" y="4974672"/>
            <a:ext cx="771787" cy="436227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C2BC5B17-5C1C-4FEC-B10C-FD17ECCC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Algo Lab 2 Checkpoint 1: BFS 1  Start from A</a:t>
            </a:r>
          </a:p>
        </p:txBody>
      </p:sp>
    </p:spTree>
    <p:extLst>
      <p:ext uri="{BB962C8B-B14F-4D97-AF65-F5344CB8AC3E}">
        <p14:creationId xmlns:p14="http://schemas.microsoft.com/office/powerpoint/2010/main" val="162127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1355</Words>
  <Application>Microsoft Office PowerPoint</Application>
  <PresentationFormat>Widescreen</PresentationFormat>
  <Paragraphs>468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Algo Lab 2 Checkpoint 1: BFS 1  Start from A</vt:lpstr>
      <vt:lpstr>Algo Lab 2 Checkpoint 1: BFS 1  Start from A</vt:lpstr>
      <vt:lpstr>Algo Lab 2 Checkpoint 1: BFS 1  Start from A</vt:lpstr>
      <vt:lpstr>Algo Lab 2 Checkpoint 1: BFS 1  Start from A</vt:lpstr>
      <vt:lpstr>Algo Lab 2 Checkpoint 1: BFS 1  Start from A</vt:lpstr>
      <vt:lpstr>Algo Lab 2 Checkpoint 1: BFS 1  Start from A</vt:lpstr>
      <vt:lpstr>Algo Lab 2 Checkpoint 1: BFS 1  Start from A</vt:lpstr>
      <vt:lpstr>Algo Lab 2 Checkpoint 1: BFS 1  Start from A</vt:lpstr>
      <vt:lpstr>Algo Lab 2 Checkpoint 1: BFS 1  Start from A</vt:lpstr>
      <vt:lpstr>Algo Lab 2 Checkpoint 1: BFS 1  Start from A</vt:lpstr>
      <vt:lpstr>Algo Lab 2 Checkpoint 1: BFS 1  Start from A</vt:lpstr>
      <vt:lpstr>Algo Lab 2 Checkpoint 1: BFS 2  Start from A</vt:lpstr>
      <vt:lpstr>Algo Lab 2 Checkpoint 1: BFS 3  Start from A</vt:lpstr>
      <vt:lpstr>Algo Lab 2 Checkpoint 1: BFS 1  Start from G</vt:lpstr>
      <vt:lpstr>Algo Lab 2 Checkpoint 1: BFS 2  Start from G</vt:lpstr>
      <vt:lpstr>Algo Lab 2 Checkpoint 1: BFS 3  Start from G</vt:lpstr>
      <vt:lpstr>Algo Lab 2 Checkpoint 2 Part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Lab 2 Checkpoint 1: BFS 1</dc:title>
  <dc:creator>stevendavidtaylor@outlook.com</dc:creator>
  <cp:lastModifiedBy>stevendavidtaylor@outlook.com</cp:lastModifiedBy>
  <cp:revision>12</cp:revision>
  <dcterms:created xsi:type="dcterms:W3CDTF">2020-01-21T17:07:22Z</dcterms:created>
  <dcterms:modified xsi:type="dcterms:W3CDTF">2020-01-21T18:46:45Z</dcterms:modified>
</cp:coreProperties>
</file>