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Hanken Grotesk Medium"/>
      <p:regular r:id="rId12"/>
      <p:bold r:id="rId13"/>
      <p:italic r:id="rId14"/>
      <p:boldItalic r:id="rId15"/>
    </p:embeddedFont>
    <p:embeddedFont>
      <p:font typeface="Neuton Light"/>
      <p:regular r:id="rId16"/>
      <p:bold r:id="rId17"/>
      <p:boldItalic r:id="rId18"/>
    </p:embeddedFont>
    <p:embeddedFont>
      <p:font typeface="Hanken Grotesk"/>
      <p:regular r:id="rId19"/>
      <p:bold r:id="rId20"/>
      <p:italic r:id="rId21"/>
      <p:boldItalic r:id="rId22"/>
    </p:embeddedFont>
    <p:embeddedFont>
      <p:font typeface="Hanken Grotesk SemiBold"/>
      <p:regular r:id="rId23"/>
      <p:bold r:id="rId24"/>
      <p:italic r:id="rId25"/>
      <p:boldItalic r:id="rId26"/>
    </p:embeddedFont>
    <p:embeddedFont>
      <p:font typeface="Neuton"/>
      <p:regular r:id="rId27"/>
      <p:bold r:id="rId28"/>
      <p:italic r:id="rId29"/>
    </p:embeddedFont>
    <p:embeddedFont>
      <p:font typeface="Hanken Grotesk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ankenGrotesk-bold.fntdata"/><Relationship Id="rId22" Type="http://schemas.openxmlformats.org/officeDocument/2006/relationships/font" Target="fonts/HankenGrotesk-boldItalic.fntdata"/><Relationship Id="rId21" Type="http://schemas.openxmlformats.org/officeDocument/2006/relationships/font" Target="fonts/HankenGrotesk-italic.fntdata"/><Relationship Id="rId24" Type="http://schemas.openxmlformats.org/officeDocument/2006/relationships/font" Target="fonts/HankenGroteskSemiBold-bold.fntdata"/><Relationship Id="rId23" Type="http://schemas.openxmlformats.org/officeDocument/2006/relationships/font" Target="fonts/HankenGrotesk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ankenGroteskSemiBold-boldItalic.fntdata"/><Relationship Id="rId25" Type="http://schemas.openxmlformats.org/officeDocument/2006/relationships/font" Target="fonts/HankenGroteskSemiBold-italic.fntdata"/><Relationship Id="rId28" Type="http://schemas.openxmlformats.org/officeDocument/2006/relationships/font" Target="fonts/Neuton-bold.fntdata"/><Relationship Id="rId27" Type="http://schemas.openxmlformats.org/officeDocument/2006/relationships/font" Target="fonts/Neuton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euto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ankenGroteskLight-bold.fntdata"/><Relationship Id="rId30" Type="http://schemas.openxmlformats.org/officeDocument/2006/relationships/font" Target="fonts/HankenGroteskLight-regular.fntdata"/><Relationship Id="rId11" Type="http://schemas.openxmlformats.org/officeDocument/2006/relationships/slide" Target="slides/slide6.xml"/><Relationship Id="rId33" Type="http://schemas.openxmlformats.org/officeDocument/2006/relationships/font" Target="fonts/HankenGrotesk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HankenGroteskLight-italic.fntdata"/><Relationship Id="rId13" Type="http://schemas.openxmlformats.org/officeDocument/2006/relationships/font" Target="fonts/HankenGroteskMedium-bold.fntdata"/><Relationship Id="rId12" Type="http://schemas.openxmlformats.org/officeDocument/2006/relationships/font" Target="fonts/HankenGroteskMedium-regular.fntdata"/><Relationship Id="rId15" Type="http://schemas.openxmlformats.org/officeDocument/2006/relationships/font" Target="fonts/HankenGroteskMedium-boldItalic.fntdata"/><Relationship Id="rId14" Type="http://schemas.openxmlformats.org/officeDocument/2006/relationships/font" Target="fonts/HankenGroteskMedium-italic.fntdata"/><Relationship Id="rId17" Type="http://schemas.openxmlformats.org/officeDocument/2006/relationships/font" Target="fonts/NeutonLight-bold.fntdata"/><Relationship Id="rId16" Type="http://schemas.openxmlformats.org/officeDocument/2006/relationships/font" Target="fonts/NeutonLight-regular.fntdata"/><Relationship Id="rId19" Type="http://schemas.openxmlformats.org/officeDocument/2006/relationships/font" Target="fonts/HankenGrotesk-regular.fntdata"/><Relationship Id="rId18" Type="http://schemas.openxmlformats.org/officeDocument/2006/relationships/font" Target="fonts/Neuton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372c2466d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372c2466d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72c2466d5f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72c2466d5f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72c2466d5f_0_7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72c2466d5f_0_7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72c2466d5f_0_7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372c2466d5f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372c2466d5f_0_8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372c2466d5f_0_8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72c2466d5f_0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72c2466d5f_0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Background">
  <p:cSld name="CUSTOM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11" name="Google Shape;11;p2"/>
          <p:cNvCxnSpPr/>
          <p:nvPr/>
        </p:nvCxnSpPr>
        <p:spPr>
          <a:xfrm rot="10800000">
            <a:off x="593700" y="3671900"/>
            <a:ext cx="79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title"/>
          </p:nvPr>
        </p:nvSpPr>
        <p:spPr>
          <a:xfrm>
            <a:off x="593175" y="486000"/>
            <a:ext cx="7916400" cy="274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Neuton Light"/>
              <a:buNone/>
              <a:defRPr sz="8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575438" y="4387200"/>
            <a:ext cx="2919600" cy="6480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■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2" type="subTitle"/>
          </p:nvPr>
        </p:nvSpPr>
        <p:spPr>
          <a:xfrm>
            <a:off x="1284638" y="214800"/>
            <a:ext cx="15012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3" type="subTitle"/>
          </p:nvPr>
        </p:nvSpPr>
        <p:spPr>
          <a:xfrm>
            <a:off x="5539488" y="4387200"/>
            <a:ext cx="15012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4" type="subTitle"/>
          </p:nvPr>
        </p:nvSpPr>
        <p:spPr>
          <a:xfrm>
            <a:off x="7040700" y="4387200"/>
            <a:ext cx="15012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7_1_1_1_1_1_1_1_1_1_1_1_1_1_1_1_1_5_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"/>
          <p:cNvSpPr txBox="1"/>
          <p:nvPr>
            <p:ph type="title"/>
          </p:nvPr>
        </p:nvSpPr>
        <p:spPr>
          <a:xfrm>
            <a:off x="226000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43" name="Google Shape;143;p11"/>
          <p:cNvSpPr txBox="1"/>
          <p:nvPr>
            <p:ph idx="2" type="title"/>
          </p:nvPr>
        </p:nvSpPr>
        <p:spPr>
          <a:xfrm>
            <a:off x="3325125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44" name="Google Shape;144;p11"/>
          <p:cNvSpPr txBox="1"/>
          <p:nvPr>
            <p:ph idx="3" type="title"/>
          </p:nvPr>
        </p:nvSpPr>
        <p:spPr>
          <a:xfrm>
            <a:off x="227250" y="1277200"/>
            <a:ext cx="22827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45" name="Google Shape;145;p11"/>
          <p:cNvSpPr txBox="1"/>
          <p:nvPr>
            <p:ph idx="4" type="title"/>
          </p:nvPr>
        </p:nvSpPr>
        <p:spPr>
          <a:xfrm>
            <a:off x="3324478" y="1277200"/>
            <a:ext cx="22809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46" name="Google Shape;146;p11"/>
          <p:cNvSpPr txBox="1"/>
          <p:nvPr>
            <p:ph idx="5" type="title"/>
          </p:nvPr>
        </p:nvSpPr>
        <p:spPr>
          <a:xfrm>
            <a:off x="6421152" y="1277200"/>
            <a:ext cx="22791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47" name="Google Shape;147;p11"/>
          <p:cNvSpPr txBox="1"/>
          <p:nvPr>
            <p:ph idx="6" type="title"/>
          </p:nvPr>
        </p:nvSpPr>
        <p:spPr>
          <a:xfrm>
            <a:off x="6421925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48" name="Google Shape;148;p11"/>
          <p:cNvSpPr txBox="1"/>
          <p:nvPr>
            <p:ph idx="7" type="title"/>
          </p:nvPr>
        </p:nvSpPr>
        <p:spPr>
          <a:xfrm>
            <a:off x="226431" y="2709100"/>
            <a:ext cx="22827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49" name="Google Shape;149;p11"/>
          <p:cNvSpPr txBox="1"/>
          <p:nvPr>
            <p:ph idx="8" type="title"/>
          </p:nvPr>
        </p:nvSpPr>
        <p:spPr>
          <a:xfrm>
            <a:off x="6419945" y="2709108"/>
            <a:ext cx="22791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0" name="Google Shape;150;p11"/>
          <p:cNvSpPr txBox="1"/>
          <p:nvPr>
            <p:ph idx="9" type="title"/>
          </p:nvPr>
        </p:nvSpPr>
        <p:spPr>
          <a:xfrm>
            <a:off x="226000" y="3996225"/>
            <a:ext cx="22827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1" name="Google Shape;151;p11"/>
          <p:cNvSpPr txBox="1"/>
          <p:nvPr>
            <p:ph idx="13" type="title"/>
          </p:nvPr>
        </p:nvSpPr>
        <p:spPr>
          <a:xfrm>
            <a:off x="3322675" y="3996228"/>
            <a:ext cx="22809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2" name="Google Shape;152;p11"/>
          <p:cNvSpPr txBox="1"/>
          <p:nvPr>
            <p:ph idx="14" type="title"/>
          </p:nvPr>
        </p:nvSpPr>
        <p:spPr>
          <a:xfrm>
            <a:off x="6419350" y="3996228"/>
            <a:ext cx="22791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3" name="Google Shape;153;p11"/>
          <p:cNvSpPr txBox="1"/>
          <p:nvPr>
            <p:ph idx="15" type="title"/>
          </p:nvPr>
        </p:nvSpPr>
        <p:spPr>
          <a:xfrm>
            <a:off x="587225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4" name="Google Shape;154;p11"/>
          <p:cNvSpPr txBox="1"/>
          <p:nvPr>
            <p:ph idx="16" type="title"/>
          </p:nvPr>
        </p:nvSpPr>
        <p:spPr>
          <a:xfrm>
            <a:off x="3684488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5" name="Google Shape;155;p11"/>
          <p:cNvSpPr txBox="1"/>
          <p:nvPr>
            <p:ph idx="17" type="title"/>
          </p:nvPr>
        </p:nvSpPr>
        <p:spPr>
          <a:xfrm>
            <a:off x="6781463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56" name="Google Shape;156;p11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7" name="Google Shape;157;p11"/>
          <p:cNvSpPr txBox="1"/>
          <p:nvPr>
            <p:ph idx="18" type="body"/>
          </p:nvPr>
        </p:nvSpPr>
        <p:spPr>
          <a:xfrm>
            <a:off x="226150" y="4230400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58" name="Google Shape;158;p11"/>
          <p:cNvSpPr txBox="1"/>
          <p:nvPr>
            <p:ph idx="19" type="body"/>
          </p:nvPr>
        </p:nvSpPr>
        <p:spPr>
          <a:xfrm>
            <a:off x="3321928" y="4230402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59" name="Google Shape;159;p11"/>
          <p:cNvSpPr txBox="1"/>
          <p:nvPr>
            <p:ph idx="20" type="body"/>
          </p:nvPr>
        </p:nvSpPr>
        <p:spPr>
          <a:xfrm>
            <a:off x="6417703" y="4230402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0" name="Google Shape;160;p11"/>
          <p:cNvSpPr txBox="1"/>
          <p:nvPr>
            <p:ph idx="21" type="title"/>
          </p:nvPr>
        </p:nvSpPr>
        <p:spPr>
          <a:xfrm>
            <a:off x="3323270" y="2709108"/>
            <a:ext cx="2280900" cy="65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61" name="Google Shape;161;p11"/>
          <p:cNvSpPr txBox="1"/>
          <p:nvPr>
            <p:ph idx="22" type="body"/>
          </p:nvPr>
        </p:nvSpPr>
        <p:spPr>
          <a:xfrm>
            <a:off x="226150" y="2943275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2" name="Google Shape;162;p11"/>
          <p:cNvSpPr txBox="1"/>
          <p:nvPr>
            <p:ph idx="23" type="body"/>
          </p:nvPr>
        </p:nvSpPr>
        <p:spPr>
          <a:xfrm>
            <a:off x="3321928" y="2943282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3" name="Google Shape;163;p11"/>
          <p:cNvSpPr txBox="1"/>
          <p:nvPr>
            <p:ph idx="24" type="body"/>
          </p:nvPr>
        </p:nvSpPr>
        <p:spPr>
          <a:xfrm>
            <a:off x="6417703" y="2943282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4" name="Google Shape;164;p11"/>
          <p:cNvSpPr txBox="1"/>
          <p:nvPr>
            <p:ph idx="25" type="body"/>
          </p:nvPr>
        </p:nvSpPr>
        <p:spPr>
          <a:xfrm>
            <a:off x="226150" y="1511375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5" name="Google Shape;165;p11"/>
          <p:cNvSpPr txBox="1"/>
          <p:nvPr>
            <p:ph idx="26" type="body"/>
          </p:nvPr>
        </p:nvSpPr>
        <p:spPr>
          <a:xfrm>
            <a:off x="3321928" y="1511374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66" name="Google Shape;166;p11"/>
          <p:cNvSpPr txBox="1"/>
          <p:nvPr>
            <p:ph idx="27" type="body"/>
          </p:nvPr>
        </p:nvSpPr>
        <p:spPr>
          <a:xfrm>
            <a:off x="6417703" y="1511374"/>
            <a:ext cx="2282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and image ">
  <p:cSld name="CUSTOM_7_1_1_1_1_1_1_1_1_1_1_1_1_1_1_1_1_5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type="title"/>
          </p:nvPr>
        </p:nvSpPr>
        <p:spPr>
          <a:xfrm>
            <a:off x="2005725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69" name="Google Shape;169;p12"/>
          <p:cNvSpPr txBox="1"/>
          <p:nvPr>
            <p:ph idx="2" type="title"/>
          </p:nvPr>
        </p:nvSpPr>
        <p:spPr>
          <a:xfrm>
            <a:off x="3783250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70" name="Google Shape;170;p12"/>
          <p:cNvSpPr txBox="1"/>
          <p:nvPr>
            <p:ph idx="3" type="title"/>
          </p:nvPr>
        </p:nvSpPr>
        <p:spPr>
          <a:xfrm>
            <a:off x="5560500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71" name="Google Shape;171;p12"/>
          <p:cNvSpPr txBox="1"/>
          <p:nvPr>
            <p:ph idx="4" type="title"/>
          </p:nvPr>
        </p:nvSpPr>
        <p:spPr>
          <a:xfrm>
            <a:off x="7337750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72" name="Google Shape;172;p12"/>
          <p:cNvSpPr txBox="1"/>
          <p:nvPr>
            <p:ph idx="5" type="title"/>
          </p:nvPr>
        </p:nvSpPr>
        <p:spPr>
          <a:xfrm>
            <a:off x="226000" y="562150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73" name="Google Shape;173;p12"/>
          <p:cNvSpPr txBox="1"/>
          <p:nvPr>
            <p:ph idx="6" type="title"/>
          </p:nvPr>
        </p:nvSpPr>
        <p:spPr>
          <a:xfrm>
            <a:off x="227250" y="1277192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4" name="Google Shape;174;p12"/>
          <p:cNvSpPr txBox="1"/>
          <p:nvPr>
            <p:ph idx="7" type="title"/>
          </p:nvPr>
        </p:nvSpPr>
        <p:spPr>
          <a:xfrm>
            <a:off x="2004525" y="1277192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5" name="Google Shape;175;p12"/>
          <p:cNvSpPr txBox="1"/>
          <p:nvPr>
            <p:ph idx="8" type="title"/>
          </p:nvPr>
        </p:nvSpPr>
        <p:spPr>
          <a:xfrm>
            <a:off x="3781925" y="1277192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6" name="Google Shape;176;p12"/>
          <p:cNvSpPr txBox="1"/>
          <p:nvPr>
            <p:ph idx="9" type="title"/>
          </p:nvPr>
        </p:nvSpPr>
        <p:spPr>
          <a:xfrm>
            <a:off x="5559300" y="1277192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7" name="Google Shape;177;p12"/>
          <p:cNvSpPr txBox="1"/>
          <p:nvPr>
            <p:ph idx="13" type="title"/>
          </p:nvPr>
        </p:nvSpPr>
        <p:spPr>
          <a:xfrm>
            <a:off x="7337425" y="1277192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8" name="Google Shape;178;p12"/>
          <p:cNvSpPr txBox="1"/>
          <p:nvPr>
            <p:ph idx="14" type="title"/>
          </p:nvPr>
        </p:nvSpPr>
        <p:spPr>
          <a:xfrm>
            <a:off x="226425" y="2709100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79" name="Google Shape;179;p12"/>
          <p:cNvSpPr txBox="1"/>
          <p:nvPr>
            <p:ph idx="15" type="title"/>
          </p:nvPr>
        </p:nvSpPr>
        <p:spPr>
          <a:xfrm>
            <a:off x="2003700" y="2709100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0" name="Google Shape;180;p12"/>
          <p:cNvSpPr txBox="1"/>
          <p:nvPr>
            <p:ph idx="16" type="title"/>
          </p:nvPr>
        </p:nvSpPr>
        <p:spPr>
          <a:xfrm>
            <a:off x="3781100" y="2709100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1" name="Google Shape;181;p12"/>
          <p:cNvSpPr txBox="1"/>
          <p:nvPr>
            <p:ph idx="17" type="title"/>
          </p:nvPr>
        </p:nvSpPr>
        <p:spPr>
          <a:xfrm>
            <a:off x="5558475" y="2709100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2" name="Google Shape;182;p12"/>
          <p:cNvSpPr txBox="1"/>
          <p:nvPr>
            <p:ph idx="18" type="title"/>
          </p:nvPr>
        </p:nvSpPr>
        <p:spPr>
          <a:xfrm>
            <a:off x="7336600" y="2709100"/>
            <a:ext cx="1581000" cy="23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3" name="Google Shape;183;p12"/>
          <p:cNvSpPr txBox="1"/>
          <p:nvPr>
            <p:ph idx="19" type="title"/>
          </p:nvPr>
        </p:nvSpPr>
        <p:spPr>
          <a:xfrm>
            <a:off x="587225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4" name="Google Shape;184;p12"/>
          <p:cNvSpPr txBox="1"/>
          <p:nvPr>
            <p:ph idx="20" type="title"/>
          </p:nvPr>
        </p:nvSpPr>
        <p:spPr>
          <a:xfrm>
            <a:off x="2365088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5" name="Google Shape;185;p12"/>
          <p:cNvSpPr txBox="1"/>
          <p:nvPr>
            <p:ph idx="21" type="title"/>
          </p:nvPr>
        </p:nvSpPr>
        <p:spPr>
          <a:xfrm>
            <a:off x="4142788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6" name="Google Shape;186;p12"/>
          <p:cNvSpPr txBox="1"/>
          <p:nvPr>
            <p:ph idx="22" type="title"/>
          </p:nvPr>
        </p:nvSpPr>
        <p:spPr>
          <a:xfrm>
            <a:off x="5921000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7" name="Google Shape;187;p12"/>
          <p:cNvSpPr txBox="1"/>
          <p:nvPr>
            <p:ph idx="23" type="title"/>
          </p:nvPr>
        </p:nvSpPr>
        <p:spPr>
          <a:xfrm>
            <a:off x="7699213" y="562150"/>
            <a:ext cx="1219200" cy="505800"/>
          </a:xfrm>
          <a:prstGeom prst="rect">
            <a:avLst/>
          </a:prstGeom>
        </p:spPr>
        <p:txBody>
          <a:bodyPr anchorCtr="0" anchor="t" bIns="0" lIns="108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188" name="Google Shape;188;p12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9" name="Google Shape;189;p12"/>
          <p:cNvSpPr/>
          <p:nvPr>
            <p:ph idx="24" type="pic"/>
          </p:nvPr>
        </p:nvSpPr>
        <p:spPr>
          <a:xfrm>
            <a:off x="229025" y="3718641"/>
            <a:ext cx="1580400" cy="1249200"/>
          </a:xfrm>
          <a:prstGeom prst="roundRect">
            <a:avLst>
              <a:gd fmla="val 10359" name="adj"/>
            </a:avLst>
          </a:prstGeom>
          <a:noFill/>
          <a:ln>
            <a:noFill/>
          </a:ln>
        </p:spPr>
      </p:sp>
      <p:sp>
        <p:nvSpPr>
          <p:cNvPr id="190" name="Google Shape;190;p12"/>
          <p:cNvSpPr/>
          <p:nvPr>
            <p:ph idx="25" type="pic"/>
          </p:nvPr>
        </p:nvSpPr>
        <p:spPr>
          <a:xfrm>
            <a:off x="2005675" y="3718641"/>
            <a:ext cx="1580400" cy="1249200"/>
          </a:xfrm>
          <a:prstGeom prst="roundRect">
            <a:avLst>
              <a:gd fmla="val 10359" name="adj"/>
            </a:avLst>
          </a:prstGeom>
          <a:noFill/>
          <a:ln>
            <a:noFill/>
          </a:ln>
        </p:spPr>
      </p:sp>
      <p:sp>
        <p:nvSpPr>
          <p:cNvPr id="191" name="Google Shape;191;p12"/>
          <p:cNvSpPr/>
          <p:nvPr>
            <p:ph idx="26" type="pic"/>
          </p:nvPr>
        </p:nvSpPr>
        <p:spPr>
          <a:xfrm>
            <a:off x="3784263" y="3718641"/>
            <a:ext cx="1580400" cy="1249200"/>
          </a:xfrm>
          <a:prstGeom prst="roundRect">
            <a:avLst>
              <a:gd fmla="val 10359" name="adj"/>
            </a:avLst>
          </a:prstGeom>
          <a:noFill/>
          <a:ln>
            <a:noFill/>
          </a:ln>
        </p:spPr>
      </p:sp>
      <p:sp>
        <p:nvSpPr>
          <p:cNvPr id="192" name="Google Shape;192;p12"/>
          <p:cNvSpPr/>
          <p:nvPr>
            <p:ph idx="27" type="pic"/>
          </p:nvPr>
        </p:nvSpPr>
        <p:spPr>
          <a:xfrm>
            <a:off x="5560913" y="3718641"/>
            <a:ext cx="1580400" cy="1249200"/>
          </a:xfrm>
          <a:prstGeom prst="roundRect">
            <a:avLst>
              <a:gd fmla="val 10359" name="adj"/>
            </a:avLst>
          </a:prstGeom>
          <a:noFill/>
          <a:ln>
            <a:noFill/>
          </a:ln>
        </p:spPr>
      </p:sp>
      <p:sp>
        <p:nvSpPr>
          <p:cNvPr id="193" name="Google Shape;193;p12"/>
          <p:cNvSpPr/>
          <p:nvPr>
            <p:ph idx="28" type="pic"/>
          </p:nvPr>
        </p:nvSpPr>
        <p:spPr>
          <a:xfrm>
            <a:off x="7337563" y="3718641"/>
            <a:ext cx="1580400" cy="1249200"/>
          </a:xfrm>
          <a:prstGeom prst="roundRect">
            <a:avLst>
              <a:gd fmla="val 10359" name="adj"/>
            </a:avLst>
          </a:prstGeom>
          <a:noFill/>
          <a:ln>
            <a:noFill/>
          </a:ln>
        </p:spPr>
      </p:sp>
      <p:sp>
        <p:nvSpPr>
          <p:cNvPr id="194" name="Google Shape;194;p12"/>
          <p:cNvSpPr txBox="1"/>
          <p:nvPr>
            <p:ph idx="29" type="body"/>
          </p:nvPr>
        </p:nvSpPr>
        <p:spPr>
          <a:xfrm>
            <a:off x="7337076" y="2943275"/>
            <a:ext cx="1580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5" name="Google Shape;195;p12"/>
          <p:cNvSpPr txBox="1"/>
          <p:nvPr>
            <p:ph idx="30" type="body"/>
          </p:nvPr>
        </p:nvSpPr>
        <p:spPr>
          <a:xfrm>
            <a:off x="5559688" y="2943275"/>
            <a:ext cx="1580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6" name="Google Shape;196;p12"/>
          <p:cNvSpPr txBox="1"/>
          <p:nvPr>
            <p:ph idx="31" type="body"/>
          </p:nvPr>
        </p:nvSpPr>
        <p:spPr>
          <a:xfrm>
            <a:off x="3782188" y="2943275"/>
            <a:ext cx="1580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32" type="body"/>
          </p:nvPr>
        </p:nvSpPr>
        <p:spPr>
          <a:xfrm>
            <a:off x="2005163" y="2943275"/>
            <a:ext cx="1580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33" type="body"/>
          </p:nvPr>
        </p:nvSpPr>
        <p:spPr>
          <a:xfrm>
            <a:off x="226738" y="2943275"/>
            <a:ext cx="1580400" cy="65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99" name="Google Shape;199;p12"/>
          <p:cNvSpPr txBox="1"/>
          <p:nvPr>
            <p:ph idx="34" type="body"/>
          </p:nvPr>
        </p:nvSpPr>
        <p:spPr>
          <a:xfrm>
            <a:off x="7339448" y="1511381"/>
            <a:ext cx="1580400" cy="971100"/>
          </a:xfrm>
          <a:prstGeom prst="rect">
            <a:avLst/>
          </a:prstGeom>
        </p:spPr>
        <p:txBody>
          <a:bodyPr anchorCtr="0" anchor="t" bIns="5400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0" name="Google Shape;200;p12"/>
          <p:cNvSpPr txBox="1"/>
          <p:nvPr>
            <p:ph idx="35" type="body"/>
          </p:nvPr>
        </p:nvSpPr>
        <p:spPr>
          <a:xfrm>
            <a:off x="5562058" y="1511381"/>
            <a:ext cx="1580400" cy="971100"/>
          </a:xfrm>
          <a:prstGeom prst="rect">
            <a:avLst/>
          </a:prstGeom>
        </p:spPr>
        <p:txBody>
          <a:bodyPr anchorCtr="0" anchor="t" bIns="5400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1" name="Google Shape;201;p12"/>
          <p:cNvSpPr txBox="1"/>
          <p:nvPr>
            <p:ph idx="36" type="body"/>
          </p:nvPr>
        </p:nvSpPr>
        <p:spPr>
          <a:xfrm>
            <a:off x="3784555" y="1511381"/>
            <a:ext cx="1580400" cy="971100"/>
          </a:xfrm>
          <a:prstGeom prst="rect">
            <a:avLst/>
          </a:prstGeom>
        </p:spPr>
        <p:txBody>
          <a:bodyPr anchorCtr="0" anchor="t" bIns="5400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2" name="Google Shape;202;p12"/>
          <p:cNvSpPr txBox="1"/>
          <p:nvPr>
            <p:ph idx="37" type="body"/>
          </p:nvPr>
        </p:nvSpPr>
        <p:spPr>
          <a:xfrm>
            <a:off x="2007528" y="1511381"/>
            <a:ext cx="1580400" cy="971100"/>
          </a:xfrm>
          <a:prstGeom prst="rect">
            <a:avLst/>
          </a:prstGeom>
        </p:spPr>
        <p:txBody>
          <a:bodyPr anchorCtr="0" anchor="t" bIns="5400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03" name="Google Shape;203;p12"/>
          <p:cNvSpPr txBox="1"/>
          <p:nvPr>
            <p:ph idx="38" type="body"/>
          </p:nvPr>
        </p:nvSpPr>
        <p:spPr>
          <a:xfrm>
            <a:off x="229100" y="1511381"/>
            <a:ext cx="1580400" cy="971100"/>
          </a:xfrm>
          <a:prstGeom prst="rect">
            <a:avLst/>
          </a:prstGeom>
        </p:spPr>
        <p:txBody>
          <a:bodyPr anchorCtr="0" anchor="t" bIns="5400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and folder background">
  <p:cSld name="CUSTOM_1_1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06" name="Google Shape;206;p13"/>
          <p:cNvSpPr txBox="1"/>
          <p:nvPr>
            <p:ph type="title"/>
          </p:nvPr>
        </p:nvSpPr>
        <p:spPr>
          <a:xfrm>
            <a:off x="4228867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7" name="Google Shape;207;p13"/>
          <p:cNvSpPr txBox="1"/>
          <p:nvPr>
            <p:ph idx="2" type="title"/>
          </p:nvPr>
        </p:nvSpPr>
        <p:spPr>
          <a:xfrm>
            <a:off x="5723951" y="131799"/>
            <a:ext cx="14403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8" name="Google Shape;208;p13"/>
          <p:cNvSpPr txBox="1"/>
          <p:nvPr>
            <p:ph idx="3" type="title"/>
          </p:nvPr>
        </p:nvSpPr>
        <p:spPr>
          <a:xfrm>
            <a:off x="1314610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09" name="Google Shape;209;p13"/>
          <p:cNvSpPr txBox="1"/>
          <p:nvPr>
            <p:ph idx="4" type="title"/>
          </p:nvPr>
        </p:nvSpPr>
        <p:spPr>
          <a:xfrm>
            <a:off x="2777959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10" name="Google Shape;210;p13"/>
          <p:cNvSpPr txBox="1"/>
          <p:nvPr>
            <p:ph idx="5" type="title"/>
          </p:nvPr>
        </p:nvSpPr>
        <p:spPr>
          <a:xfrm>
            <a:off x="596525" y="753313"/>
            <a:ext cx="70620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1" name="Google Shape;211;p13"/>
          <p:cNvSpPr txBox="1"/>
          <p:nvPr>
            <p:ph idx="1" type="subTitle"/>
          </p:nvPr>
        </p:nvSpPr>
        <p:spPr>
          <a:xfrm>
            <a:off x="1950863" y="1724125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3"/>
          <p:cNvSpPr txBox="1"/>
          <p:nvPr>
            <p:ph idx="6" type="subTitle"/>
          </p:nvPr>
        </p:nvSpPr>
        <p:spPr>
          <a:xfrm>
            <a:off x="3726825" y="1724125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3"/>
          <p:cNvSpPr txBox="1"/>
          <p:nvPr>
            <p:ph idx="7" type="subTitle"/>
          </p:nvPr>
        </p:nvSpPr>
        <p:spPr>
          <a:xfrm>
            <a:off x="5503900" y="1724125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3"/>
          <p:cNvSpPr txBox="1"/>
          <p:nvPr>
            <p:ph idx="8" type="subTitle"/>
          </p:nvPr>
        </p:nvSpPr>
        <p:spPr>
          <a:xfrm>
            <a:off x="7282625" y="1724120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3"/>
          <p:cNvSpPr txBox="1"/>
          <p:nvPr>
            <p:ph idx="9" type="subTitle"/>
          </p:nvPr>
        </p:nvSpPr>
        <p:spPr>
          <a:xfrm>
            <a:off x="337750" y="420722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216" name="Google Shape;216;p13"/>
          <p:cNvSpPr txBox="1"/>
          <p:nvPr>
            <p:ph idx="13" type="subTitle"/>
          </p:nvPr>
        </p:nvSpPr>
        <p:spPr>
          <a:xfrm>
            <a:off x="337750" y="37373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217" name="Google Shape;217;p13"/>
          <p:cNvSpPr txBox="1"/>
          <p:nvPr>
            <p:ph idx="14" type="subTitle"/>
          </p:nvPr>
        </p:nvSpPr>
        <p:spPr>
          <a:xfrm>
            <a:off x="337750" y="32477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218" name="Google Shape;218;p13"/>
          <p:cNvSpPr txBox="1"/>
          <p:nvPr>
            <p:ph idx="15" type="subTitle"/>
          </p:nvPr>
        </p:nvSpPr>
        <p:spPr>
          <a:xfrm>
            <a:off x="337750" y="27581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219" name="Google Shape;219;p13"/>
          <p:cNvSpPr txBox="1"/>
          <p:nvPr>
            <p:ph idx="16" type="subTitle"/>
          </p:nvPr>
        </p:nvSpPr>
        <p:spPr>
          <a:xfrm>
            <a:off x="337750" y="22685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220" name="Google Shape;220;p13"/>
          <p:cNvSpPr txBox="1"/>
          <p:nvPr>
            <p:ph idx="17" type="body"/>
          </p:nvPr>
        </p:nvSpPr>
        <p:spPr>
          <a:xfrm>
            <a:off x="7279013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1" name="Google Shape;221;p13"/>
          <p:cNvSpPr txBox="1"/>
          <p:nvPr>
            <p:ph idx="18" type="body"/>
          </p:nvPr>
        </p:nvSpPr>
        <p:spPr>
          <a:xfrm>
            <a:off x="7279013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2" name="Google Shape;222;p13"/>
          <p:cNvSpPr txBox="1"/>
          <p:nvPr>
            <p:ph idx="19" type="body"/>
          </p:nvPr>
        </p:nvSpPr>
        <p:spPr>
          <a:xfrm>
            <a:off x="7279013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3" name="Google Shape;223;p13"/>
          <p:cNvSpPr txBox="1"/>
          <p:nvPr>
            <p:ph idx="20" type="body"/>
          </p:nvPr>
        </p:nvSpPr>
        <p:spPr>
          <a:xfrm>
            <a:off x="7279013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4" name="Google Shape;224;p13"/>
          <p:cNvSpPr txBox="1"/>
          <p:nvPr>
            <p:ph idx="21" type="body"/>
          </p:nvPr>
        </p:nvSpPr>
        <p:spPr>
          <a:xfrm>
            <a:off x="7279013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5" name="Google Shape;225;p13"/>
          <p:cNvSpPr txBox="1"/>
          <p:nvPr>
            <p:ph idx="22" type="body"/>
          </p:nvPr>
        </p:nvSpPr>
        <p:spPr>
          <a:xfrm>
            <a:off x="5503913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6" name="Google Shape;226;p13"/>
          <p:cNvSpPr txBox="1"/>
          <p:nvPr>
            <p:ph idx="23" type="body"/>
          </p:nvPr>
        </p:nvSpPr>
        <p:spPr>
          <a:xfrm>
            <a:off x="5503913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24" type="body"/>
          </p:nvPr>
        </p:nvSpPr>
        <p:spPr>
          <a:xfrm>
            <a:off x="5503913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8" name="Google Shape;228;p13"/>
          <p:cNvSpPr txBox="1"/>
          <p:nvPr>
            <p:ph idx="25" type="body"/>
          </p:nvPr>
        </p:nvSpPr>
        <p:spPr>
          <a:xfrm>
            <a:off x="5503913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29" name="Google Shape;229;p13"/>
          <p:cNvSpPr txBox="1"/>
          <p:nvPr>
            <p:ph idx="26" type="body"/>
          </p:nvPr>
        </p:nvSpPr>
        <p:spPr>
          <a:xfrm>
            <a:off x="5503913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0" name="Google Shape;230;p13"/>
          <p:cNvSpPr txBox="1"/>
          <p:nvPr>
            <p:ph idx="27" type="body"/>
          </p:nvPr>
        </p:nvSpPr>
        <p:spPr>
          <a:xfrm>
            <a:off x="3722638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1" name="Google Shape;231;p13"/>
          <p:cNvSpPr txBox="1"/>
          <p:nvPr>
            <p:ph idx="28" type="body"/>
          </p:nvPr>
        </p:nvSpPr>
        <p:spPr>
          <a:xfrm>
            <a:off x="3722638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2" name="Google Shape;232;p13"/>
          <p:cNvSpPr txBox="1"/>
          <p:nvPr>
            <p:ph idx="29" type="body"/>
          </p:nvPr>
        </p:nvSpPr>
        <p:spPr>
          <a:xfrm>
            <a:off x="3722638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3" name="Google Shape;233;p13"/>
          <p:cNvSpPr txBox="1"/>
          <p:nvPr>
            <p:ph idx="30" type="body"/>
          </p:nvPr>
        </p:nvSpPr>
        <p:spPr>
          <a:xfrm>
            <a:off x="3722638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4" name="Google Shape;234;p13"/>
          <p:cNvSpPr txBox="1"/>
          <p:nvPr>
            <p:ph idx="31" type="body"/>
          </p:nvPr>
        </p:nvSpPr>
        <p:spPr>
          <a:xfrm>
            <a:off x="3722638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5" name="Google Shape;235;p13"/>
          <p:cNvSpPr txBox="1"/>
          <p:nvPr>
            <p:ph idx="32" type="body"/>
          </p:nvPr>
        </p:nvSpPr>
        <p:spPr>
          <a:xfrm>
            <a:off x="1941375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6" name="Google Shape;236;p13"/>
          <p:cNvSpPr txBox="1"/>
          <p:nvPr>
            <p:ph idx="33" type="body"/>
          </p:nvPr>
        </p:nvSpPr>
        <p:spPr>
          <a:xfrm>
            <a:off x="1941375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7" name="Google Shape;237;p13"/>
          <p:cNvSpPr txBox="1"/>
          <p:nvPr>
            <p:ph idx="34" type="body"/>
          </p:nvPr>
        </p:nvSpPr>
        <p:spPr>
          <a:xfrm>
            <a:off x="1941375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8" name="Google Shape;238;p13"/>
          <p:cNvSpPr txBox="1"/>
          <p:nvPr>
            <p:ph idx="35" type="body"/>
          </p:nvPr>
        </p:nvSpPr>
        <p:spPr>
          <a:xfrm>
            <a:off x="1941375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9" name="Google Shape;239;p13"/>
          <p:cNvSpPr txBox="1"/>
          <p:nvPr>
            <p:ph idx="36" type="body"/>
          </p:nvPr>
        </p:nvSpPr>
        <p:spPr>
          <a:xfrm>
            <a:off x="1941375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and folder background 2">
  <p:cSld name="CUSTOM_1_1_1_3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42" name="Google Shape;242;p14"/>
          <p:cNvSpPr txBox="1"/>
          <p:nvPr>
            <p:ph type="title"/>
          </p:nvPr>
        </p:nvSpPr>
        <p:spPr>
          <a:xfrm>
            <a:off x="4228867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43" name="Google Shape;243;p14"/>
          <p:cNvSpPr txBox="1"/>
          <p:nvPr>
            <p:ph idx="2" type="title"/>
          </p:nvPr>
        </p:nvSpPr>
        <p:spPr>
          <a:xfrm>
            <a:off x="5723951" y="131799"/>
            <a:ext cx="14403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44" name="Google Shape;244;p14"/>
          <p:cNvSpPr txBox="1"/>
          <p:nvPr>
            <p:ph idx="3" type="title"/>
          </p:nvPr>
        </p:nvSpPr>
        <p:spPr>
          <a:xfrm>
            <a:off x="1314610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45" name="Google Shape;245;p14"/>
          <p:cNvSpPr txBox="1"/>
          <p:nvPr>
            <p:ph idx="4" type="title"/>
          </p:nvPr>
        </p:nvSpPr>
        <p:spPr>
          <a:xfrm>
            <a:off x="2777959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46" name="Google Shape;246;p14"/>
          <p:cNvSpPr txBox="1"/>
          <p:nvPr>
            <p:ph idx="1" type="body"/>
          </p:nvPr>
        </p:nvSpPr>
        <p:spPr>
          <a:xfrm>
            <a:off x="7279013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7" name="Google Shape;247;p14"/>
          <p:cNvSpPr txBox="1"/>
          <p:nvPr>
            <p:ph idx="5" type="body"/>
          </p:nvPr>
        </p:nvSpPr>
        <p:spPr>
          <a:xfrm>
            <a:off x="7279013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8" name="Google Shape;248;p14"/>
          <p:cNvSpPr txBox="1"/>
          <p:nvPr>
            <p:ph idx="6" type="body"/>
          </p:nvPr>
        </p:nvSpPr>
        <p:spPr>
          <a:xfrm>
            <a:off x="7279013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9" name="Google Shape;249;p14"/>
          <p:cNvSpPr txBox="1"/>
          <p:nvPr>
            <p:ph idx="7" type="body"/>
          </p:nvPr>
        </p:nvSpPr>
        <p:spPr>
          <a:xfrm>
            <a:off x="7279013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0" name="Google Shape;250;p14"/>
          <p:cNvSpPr txBox="1"/>
          <p:nvPr>
            <p:ph idx="8" type="body"/>
          </p:nvPr>
        </p:nvSpPr>
        <p:spPr>
          <a:xfrm>
            <a:off x="7279013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1" name="Google Shape;251;p14"/>
          <p:cNvSpPr txBox="1"/>
          <p:nvPr>
            <p:ph idx="9" type="body"/>
          </p:nvPr>
        </p:nvSpPr>
        <p:spPr>
          <a:xfrm>
            <a:off x="5503913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2" name="Google Shape;252;p14"/>
          <p:cNvSpPr txBox="1"/>
          <p:nvPr>
            <p:ph idx="13" type="body"/>
          </p:nvPr>
        </p:nvSpPr>
        <p:spPr>
          <a:xfrm>
            <a:off x="5503913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3" name="Google Shape;253;p14"/>
          <p:cNvSpPr txBox="1"/>
          <p:nvPr>
            <p:ph idx="14" type="body"/>
          </p:nvPr>
        </p:nvSpPr>
        <p:spPr>
          <a:xfrm>
            <a:off x="5503913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4" name="Google Shape;254;p14"/>
          <p:cNvSpPr txBox="1"/>
          <p:nvPr>
            <p:ph idx="15" type="body"/>
          </p:nvPr>
        </p:nvSpPr>
        <p:spPr>
          <a:xfrm>
            <a:off x="5503913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5" name="Google Shape;255;p14"/>
          <p:cNvSpPr txBox="1"/>
          <p:nvPr>
            <p:ph idx="16" type="body"/>
          </p:nvPr>
        </p:nvSpPr>
        <p:spPr>
          <a:xfrm>
            <a:off x="5503913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6" name="Google Shape;256;p14"/>
          <p:cNvSpPr txBox="1"/>
          <p:nvPr>
            <p:ph idx="17" type="body"/>
          </p:nvPr>
        </p:nvSpPr>
        <p:spPr>
          <a:xfrm>
            <a:off x="3722638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8" type="body"/>
          </p:nvPr>
        </p:nvSpPr>
        <p:spPr>
          <a:xfrm>
            <a:off x="3722638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9" type="body"/>
          </p:nvPr>
        </p:nvSpPr>
        <p:spPr>
          <a:xfrm>
            <a:off x="3722638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9" name="Google Shape;259;p14"/>
          <p:cNvSpPr txBox="1"/>
          <p:nvPr>
            <p:ph idx="20" type="body"/>
          </p:nvPr>
        </p:nvSpPr>
        <p:spPr>
          <a:xfrm>
            <a:off x="3722638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0" name="Google Shape;260;p14"/>
          <p:cNvSpPr txBox="1"/>
          <p:nvPr>
            <p:ph idx="21" type="body"/>
          </p:nvPr>
        </p:nvSpPr>
        <p:spPr>
          <a:xfrm>
            <a:off x="3722638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1" name="Google Shape;261;p14"/>
          <p:cNvSpPr txBox="1"/>
          <p:nvPr>
            <p:ph idx="22" type="body"/>
          </p:nvPr>
        </p:nvSpPr>
        <p:spPr>
          <a:xfrm>
            <a:off x="1941375" y="42072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2" name="Google Shape;262;p14"/>
          <p:cNvSpPr txBox="1"/>
          <p:nvPr>
            <p:ph idx="23" type="body"/>
          </p:nvPr>
        </p:nvSpPr>
        <p:spPr>
          <a:xfrm>
            <a:off x="1941375" y="373647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3" name="Google Shape;263;p14"/>
          <p:cNvSpPr txBox="1"/>
          <p:nvPr>
            <p:ph idx="24" type="body"/>
          </p:nvPr>
        </p:nvSpPr>
        <p:spPr>
          <a:xfrm>
            <a:off x="1941375" y="3247325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4" name="Google Shape;264;p14"/>
          <p:cNvSpPr txBox="1"/>
          <p:nvPr>
            <p:ph idx="25" type="body"/>
          </p:nvPr>
        </p:nvSpPr>
        <p:spPr>
          <a:xfrm>
            <a:off x="1941375" y="27580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5" name="Google Shape;265;p14"/>
          <p:cNvSpPr txBox="1"/>
          <p:nvPr>
            <p:ph idx="26" type="body"/>
          </p:nvPr>
        </p:nvSpPr>
        <p:spPr>
          <a:xfrm>
            <a:off x="1941375" y="2268713"/>
            <a:ext cx="1771200" cy="321300"/>
          </a:xfrm>
          <a:prstGeom prst="rect">
            <a:avLst/>
          </a:prstGeom>
        </p:spPr>
        <p:txBody>
          <a:bodyPr anchorCtr="0" anchor="t" bIns="180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6" name="Google Shape;266;p14"/>
          <p:cNvSpPr txBox="1"/>
          <p:nvPr>
            <p:ph idx="27" type="subTitle"/>
          </p:nvPr>
        </p:nvSpPr>
        <p:spPr>
          <a:xfrm>
            <a:off x="7282625" y="1724120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14"/>
          <p:cNvSpPr txBox="1"/>
          <p:nvPr>
            <p:ph idx="28" type="subTitle"/>
          </p:nvPr>
        </p:nvSpPr>
        <p:spPr>
          <a:xfrm>
            <a:off x="337750" y="420722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9pPr>
          </a:lstStyle>
          <a:p/>
        </p:txBody>
      </p:sp>
      <p:sp>
        <p:nvSpPr>
          <p:cNvPr id="268" name="Google Shape;268;p14"/>
          <p:cNvSpPr txBox="1"/>
          <p:nvPr>
            <p:ph idx="29" type="subTitle"/>
          </p:nvPr>
        </p:nvSpPr>
        <p:spPr>
          <a:xfrm>
            <a:off x="337750" y="37373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9pPr>
          </a:lstStyle>
          <a:p/>
        </p:txBody>
      </p:sp>
      <p:sp>
        <p:nvSpPr>
          <p:cNvPr id="269" name="Google Shape;269;p14"/>
          <p:cNvSpPr txBox="1"/>
          <p:nvPr>
            <p:ph idx="30" type="subTitle"/>
          </p:nvPr>
        </p:nvSpPr>
        <p:spPr>
          <a:xfrm>
            <a:off x="337750" y="32477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9pPr>
          </a:lstStyle>
          <a:p/>
        </p:txBody>
      </p:sp>
      <p:sp>
        <p:nvSpPr>
          <p:cNvPr id="270" name="Google Shape;270;p14"/>
          <p:cNvSpPr txBox="1"/>
          <p:nvPr>
            <p:ph idx="31" type="subTitle"/>
          </p:nvPr>
        </p:nvSpPr>
        <p:spPr>
          <a:xfrm>
            <a:off x="337750" y="27581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9pPr>
          </a:lstStyle>
          <a:p/>
        </p:txBody>
      </p:sp>
      <p:sp>
        <p:nvSpPr>
          <p:cNvPr id="271" name="Google Shape;271;p14"/>
          <p:cNvSpPr txBox="1"/>
          <p:nvPr>
            <p:ph idx="32" type="subTitle"/>
          </p:nvPr>
        </p:nvSpPr>
        <p:spPr>
          <a:xfrm>
            <a:off x="337750" y="2268575"/>
            <a:ext cx="1339200" cy="15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9pPr>
          </a:lstStyle>
          <a:p/>
        </p:txBody>
      </p:sp>
      <p:sp>
        <p:nvSpPr>
          <p:cNvPr id="272" name="Google Shape;272;p14"/>
          <p:cNvSpPr txBox="1"/>
          <p:nvPr>
            <p:ph idx="33" type="title"/>
          </p:nvPr>
        </p:nvSpPr>
        <p:spPr>
          <a:xfrm>
            <a:off x="596525" y="753313"/>
            <a:ext cx="70620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3" name="Google Shape;273;p14"/>
          <p:cNvSpPr txBox="1"/>
          <p:nvPr>
            <p:ph idx="34" type="subTitle"/>
          </p:nvPr>
        </p:nvSpPr>
        <p:spPr>
          <a:xfrm>
            <a:off x="1950863" y="1724125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4" name="Google Shape;274;p14"/>
          <p:cNvSpPr txBox="1"/>
          <p:nvPr>
            <p:ph idx="35" type="subTitle"/>
          </p:nvPr>
        </p:nvSpPr>
        <p:spPr>
          <a:xfrm>
            <a:off x="3726825" y="1724125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14"/>
          <p:cNvSpPr txBox="1"/>
          <p:nvPr>
            <p:ph idx="36" type="subTitle"/>
          </p:nvPr>
        </p:nvSpPr>
        <p:spPr>
          <a:xfrm>
            <a:off x="5503900" y="1724125"/>
            <a:ext cx="1771200" cy="3960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731">
          <p15:clr>
            <a:srgbClr val="E46962"/>
          </p15:clr>
        </p15:guide>
        <p15:guide id="2" orient="horz" pos="2435">
          <p15:clr>
            <a:srgbClr val="E46962"/>
          </p15:clr>
        </p15:guide>
        <p15:guide id="3" orient="horz" pos="1819">
          <p15:clr>
            <a:srgbClr val="E46962"/>
          </p15:clr>
        </p15:guide>
        <p15:guide id="4" orient="horz" pos="2129">
          <p15:clr>
            <a:srgbClr val="E46962"/>
          </p15:clr>
        </p15:guide>
        <p15:guide id="5" orient="horz" pos="1510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 and folder background">
  <p:cSld name="CUSTOM_1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78" name="Google Shape;278;p15"/>
          <p:cNvSpPr txBox="1"/>
          <p:nvPr>
            <p:ph idx="1" type="subTitle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79" name="Google Shape;279;p15"/>
          <p:cNvSpPr txBox="1"/>
          <p:nvPr>
            <p:ph idx="2" type="subTitle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80" name="Google Shape;280;p15"/>
          <p:cNvSpPr txBox="1"/>
          <p:nvPr>
            <p:ph idx="3" type="subTitle"/>
          </p:nvPr>
        </p:nvSpPr>
        <p:spPr>
          <a:xfrm>
            <a:off x="57241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281" name="Google Shape;281;p15"/>
          <p:cNvSpPr txBox="1"/>
          <p:nvPr>
            <p:ph type="title"/>
          </p:nvPr>
        </p:nvSpPr>
        <p:spPr>
          <a:xfrm>
            <a:off x="2777959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282" name="Google Shape;282;p15"/>
          <p:cNvSpPr txBox="1"/>
          <p:nvPr>
            <p:ph idx="4" type="subTitle"/>
          </p:nvPr>
        </p:nvSpPr>
        <p:spPr>
          <a:xfrm>
            <a:off x="4617888" y="2276000"/>
            <a:ext cx="4291500" cy="525600"/>
          </a:xfrm>
          <a:prstGeom prst="rect">
            <a:avLst/>
          </a:prstGeom>
        </p:spPr>
        <p:txBody>
          <a:bodyPr anchorCtr="0" anchor="t" bIns="0" lIns="180000" spcFirstLastPara="1" rIns="18000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cxnSp>
        <p:nvCxnSpPr>
          <p:cNvPr id="283" name="Google Shape;283;p15"/>
          <p:cNvCxnSpPr/>
          <p:nvPr/>
        </p:nvCxnSpPr>
        <p:spPr>
          <a:xfrm rot="10800000">
            <a:off x="5397992" y="3025650"/>
            <a:ext cx="0" cy="157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4" name="Google Shape;284;p15"/>
          <p:cNvCxnSpPr/>
          <p:nvPr/>
        </p:nvCxnSpPr>
        <p:spPr>
          <a:xfrm rot="10800000">
            <a:off x="6114201" y="3025007"/>
            <a:ext cx="0" cy="157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5" name="Google Shape;285;p15"/>
          <p:cNvCxnSpPr/>
          <p:nvPr/>
        </p:nvCxnSpPr>
        <p:spPr>
          <a:xfrm rot="10800000">
            <a:off x="6816098" y="3025650"/>
            <a:ext cx="0" cy="157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6" name="Google Shape;286;p15"/>
          <p:cNvCxnSpPr/>
          <p:nvPr/>
        </p:nvCxnSpPr>
        <p:spPr>
          <a:xfrm rot="10800000">
            <a:off x="7517325" y="3025650"/>
            <a:ext cx="0" cy="157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7" name="Google Shape;287;p15"/>
          <p:cNvCxnSpPr/>
          <p:nvPr/>
        </p:nvCxnSpPr>
        <p:spPr>
          <a:xfrm rot="10800000">
            <a:off x="8218904" y="3025011"/>
            <a:ext cx="0" cy="1576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8" name="Google Shape;288;p15"/>
          <p:cNvCxnSpPr/>
          <p:nvPr/>
        </p:nvCxnSpPr>
        <p:spPr>
          <a:xfrm rot="10800000">
            <a:off x="5043384" y="4397242"/>
            <a:ext cx="368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89" name="Google Shape;289;p15"/>
          <p:cNvCxnSpPr/>
          <p:nvPr/>
        </p:nvCxnSpPr>
        <p:spPr>
          <a:xfrm rot="10800000">
            <a:off x="5043384" y="4106948"/>
            <a:ext cx="368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90" name="Google Shape;290;p15"/>
          <p:cNvCxnSpPr/>
          <p:nvPr/>
        </p:nvCxnSpPr>
        <p:spPr>
          <a:xfrm rot="10800000">
            <a:off x="5043384" y="3813733"/>
            <a:ext cx="368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91" name="Google Shape;291;p15"/>
          <p:cNvCxnSpPr/>
          <p:nvPr/>
        </p:nvCxnSpPr>
        <p:spPr>
          <a:xfrm rot="10800000">
            <a:off x="5043384" y="3521491"/>
            <a:ext cx="368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92" name="Google Shape;292;p15"/>
          <p:cNvCxnSpPr/>
          <p:nvPr/>
        </p:nvCxnSpPr>
        <p:spPr>
          <a:xfrm rot="10800000">
            <a:off x="5043384" y="3228574"/>
            <a:ext cx="368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293" name="Google Shape;293;p15"/>
          <p:cNvCxnSpPr/>
          <p:nvPr/>
        </p:nvCxnSpPr>
        <p:spPr>
          <a:xfrm rot="10800000">
            <a:off x="5043640" y="4602364"/>
            <a:ext cx="3684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p15"/>
          <p:cNvCxnSpPr/>
          <p:nvPr/>
        </p:nvCxnSpPr>
        <p:spPr>
          <a:xfrm rot="10800000">
            <a:off x="5043455" y="3022856"/>
            <a:ext cx="0" cy="1582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p15"/>
          <p:cNvSpPr txBox="1"/>
          <p:nvPr>
            <p:ph idx="5" type="subTitle"/>
          </p:nvPr>
        </p:nvSpPr>
        <p:spPr>
          <a:xfrm>
            <a:off x="392000" y="4601800"/>
            <a:ext cx="9165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6" name="Google Shape;296;p15"/>
          <p:cNvSpPr txBox="1"/>
          <p:nvPr>
            <p:ph idx="6" type="subTitle"/>
          </p:nvPr>
        </p:nvSpPr>
        <p:spPr>
          <a:xfrm>
            <a:off x="1390838" y="4601800"/>
            <a:ext cx="9165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7" name="Google Shape;297;p15"/>
          <p:cNvSpPr txBox="1"/>
          <p:nvPr>
            <p:ph idx="7" type="subTitle"/>
          </p:nvPr>
        </p:nvSpPr>
        <p:spPr>
          <a:xfrm>
            <a:off x="2389500" y="4602800"/>
            <a:ext cx="9036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8" name="Google Shape;298;p15"/>
          <p:cNvSpPr txBox="1"/>
          <p:nvPr>
            <p:ph idx="8" type="subTitle"/>
          </p:nvPr>
        </p:nvSpPr>
        <p:spPr>
          <a:xfrm>
            <a:off x="3388150" y="4601800"/>
            <a:ext cx="9603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9" name="Google Shape;299;p15"/>
          <p:cNvSpPr txBox="1"/>
          <p:nvPr>
            <p:ph idx="9" type="subTitle"/>
          </p:nvPr>
        </p:nvSpPr>
        <p:spPr>
          <a:xfrm>
            <a:off x="392025" y="4022425"/>
            <a:ext cx="916500" cy="579600"/>
          </a:xfrm>
          <a:prstGeom prst="rect">
            <a:avLst/>
          </a:prstGeom>
        </p:spPr>
        <p:txBody>
          <a:bodyPr anchorCtr="0" anchor="b" bIns="0" lIns="54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Medium"/>
              <a:buNone/>
              <a:defRPr sz="30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0" name="Google Shape;300;p15"/>
          <p:cNvSpPr txBox="1"/>
          <p:nvPr>
            <p:ph idx="13" type="subTitle"/>
          </p:nvPr>
        </p:nvSpPr>
        <p:spPr>
          <a:xfrm>
            <a:off x="1391050" y="3875575"/>
            <a:ext cx="916500" cy="726600"/>
          </a:xfrm>
          <a:prstGeom prst="rect">
            <a:avLst/>
          </a:prstGeom>
        </p:spPr>
        <p:txBody>
          <a:bodyPr anchorCtr="0" anchor="b" bIns="0" lIns="54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Medium"/>
              <a:buNone/>
              <a:defRPr sz="30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1" name="Google Shape;301;p15"/>
          <p:cNvSpPr txBox="1"/>
          <p:nvPr>
            <p:ph idx="14" type="subTitle"/>
          </p:nvPr>
        </p:nvSpPr>
        <p:spPr>
          <a:xfrm>
            <a:off x="2390200" y="3875575"/>
            <a:ext cx="916500" cy="726600"/>
          </a:xfrm>
          <a:prstGeom prst="rect">
            <a:avLst/>
          </a:prstGeom>
        </p:spPr>
        <p:txBody>
          <a:bodyPr anchorCtr="0" anchor="b" bIns="0" lIns="54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Medium"/>
              <a:buNone/>
              <a:defRPr sz="30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2" name="Google Shape;302;p15"/>
          <p:cNvSpPr txBox="1"/>
          <p:nvPr>
            <p:ph idx="15" type="subTitle"/>
          </p:nvPr>
        </p:nvSpPr>
        <p:spPr>
          <a:xfrm>
            <a:off x="3394525" y="4022425"/>
            <a:ext cx="954000" cy="579600"/>
          </a:xfrm>
          <a:prstGeom prst="rect">
            <a:avLst/>
          </a:prstGeom>
        </p:spPr>
        <p:txBody>
          <a:bodyPr anchorCtr="0" anchor="b" bIns="0" lIns="54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Medium"/>
              <a:buNone/>
              <a:defRPr sz="30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3" name="Google Shape;303;p15"/>
          <p:cNvSpPr txBox="1"/>
          <p:nvPr>
            <p:ph idx="16" type="subTitle"/>
          </p:nvPr>
        </p:nvSpPr>
        <p:spPr>
          <a:xfrm>
            <a:off x="227625" y="2276000"/>
            <a:ext cx="4291500" cy="525600"/>
          </a:xfrm>
          <a:prstGeom prst="rect">
            <a:avLst/>
          </a:prstGeom>
        </p:spPr>
        <p:txBody>
          <a:bodyPr anchorCtr="0" anchor="t" bIns="0" lIns="180000" spcFirstLastPara="1" rIns="18000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304" name="Google Shape;304;p15"/>
          <p:cNvSpPr txBox="1"/>
          <p:nvPr>
            <p:ph idx="17" type="subTitle"/>
          </p:nvPr>
        </p:nvSpPr>
        <p:spPr>
          <a:xfrm>
            <a:off x="5401957" y="4602450"/>
            <a:ext cx="5076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5" name="Google Shape;305;p15"/>
          <p:cNvSpPr txBox="1"/>
          <p:nvPr>
            <p:ph idx="18" type="subTitle"/>
          </p:nvPr>
        </p:nvSpPr>
        <p:spPr>
          <a:xfrm>
            <a:off x="6104132" y="4602450"/>
            <a:ext cx="5076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6" name="Google Shape;306;p15"/>
          <p:cNvSpPr txBox="1"/>
          <p:nvPr>
            <p:ph idx="19" type="subTitle"/>
          </p:nvPr>
        </p:nvSpPr>
        <p:spPr>
          <a:xfrm>
            <a:off x="6811663" y="4602450"/>
            <a:ext cx="5076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7" name="Google Shape;307;p15"/>
          <p:cNvSpPr txBox="1"/>
          <p:nvPr>
            <p:ph idx="20" type="subTitle"/>
          </p:nvPr>
        </p:nvSpPr>
        <p:spPr>
          <a:xfrm>
            <a:off x="8220182" y="4602450"/>
            <a:ext cx="5076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8" name="Google Shape;308;p15"/>
          <p:cNvSpPr txBox="1"/>
          <p:nvPr>
            <p:ph idx="21" type="subTitle"/>
          </p:nvPr>
        </p:nvSpPr>
        <p:spPr>
          <a:xfrm>
            <a:off x="7516525" y="4602450"/>
            <a:ext cx="507600" cy="1836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9" name="Google Shape;309;p15"/>
          <p:cNvSpPr txBox="1"/>
          <p:nvPr>
            <p:ph idx="22" type="subTitle"/>
          </p:nvPr>
        </p:nvSpPr>
        <p:spPr>
          <a:xfrm>
            <a:off x="4695907" y="4059350"/>
            <a:ext cx="309600" cy="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0" name="Google Shape;310;p15"/>
          <p:cNvSpPr txBox="1"/>
          <p:nvPr>
            <p:ph idx="23" type="subTitle"/>
          </p:nvPr>
        </p:nvSpPr>
        <p:spPr>
          <a:xfrm>
            <a:off x="4695907" y="4358875"/>
            <a:ext cx="309600" cy="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1" name="Google Shape;311;p15"/>
          <p:cNvSpPr txBox="1"/>
          <p:nvPr>
            <p:ph idx="24" type="subTitle"/>
          </p:nvPr>
        </p:nvSpPr>
        <p:spPr>
          <a:xfrm>
            <a:off x="4695907" y="3474700"/>
            <a:ext cx="309600" cy="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2" name="Google Shape;312;p15"/>
          <p:cNvSpPr txBox="1"/>
          <p:nvPr>
            <p:ph idx="25" type="subTitle"/>
          </p:nvPr>
        </p:nvSpPr>
        <p:spPr>
          <a:xfrm>
            <a:off x="4695907" y="3777850"/>
            <a:ext cx="309600" cy="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3" name="Google Shape;313;p15"/>
          <p:cNvSpPr txBox="1"/>
          <p:nvPr>
            <p:ph idx="26" type="subTitle"/>
          </p:nvPr>
        </p:nvSpPr>
        <p:spPr>
          <a:xfrm>
            <a:off x="4695907" y="3181775"/>
            <a:ext cx="309600" cy="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4" name="Google Shape;314;p15"/>
          <p:cNvSpPr txBox="1"/>
          <p:nvPr>
            <p:ph idx="27" type="title"/>
          </p:nvPr>
        </p:nvSpPr>
        <p:spPr>
          <a:xfrm>
            <a:off x="593775" y="707062"/>
            <a:ext cx="7196400" cy="6159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s 2">
  <p:cSld name="CUSTOM_7_1_1_1_1_1_1_1_1_1_1_1_1_1_1_1_1_9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 txBox="1"/>
          <p:nvPr>
            <p:ph type="title"/>
          </p:nvPr>
        </p:nvSpPr>
        <p:spPr>
          <a:xfrm>
            <a:off x="2121700" y="637675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17" name="Google Shape;317;p16"/>
          <p:cNvSpPr txBox="1"/>
          <p:nvPr>
            <p:ph idx="2" type="title"/>
          </p:nvPr>
        </p:nvSpPr>
        <p:spPr>
          <a:xfrm>
            <a:off x="3899225" y="637675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18" name="Google Shape;318;p16"/>
          <p:cNvSpPr txBox="1"/>
          <p:nvPr>
            <p:ph idx="3" type="title"/>
          </p:nvPr>
        </p:nvSpPr>
        <p:spPr>
          <a:xfrm>
            <a:off x="5676475" y="637675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19" name="Google Shape;319;p16"/>
          <p:cNvSpPr txBox="1"/>
          <p:nvPr>
            <p:ph idx="4" type="title"/>
          </p:nvPr>
        </p:nvSpPr>
        <p:spPr>
          <a:xfrm>
            <a:off x="7453725" y="637675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0" name="Google Shape;320;p16"/>
          <p:cNvSpPr txBox="1"/>
          <p:nvPr>
            <p:ph idx="5" type="title"/>
          </p:nvPr>
        </p:nvSpPr>
        <p:spPr>
          <a:xfrm>
            <a:off x="341975" y="637675"/>
            <a:ext cx="36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6" type="title"/>
          </p:nvPr>
        </p:nvSpPr>
        <p:spPr>
          <a:xfrm>
            <a:off x="2184250" y="1183050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7" type="title"/>
          </p:nvPr>
        </p:nvSpPr>
        <p:spPr>
          <a:xfrm>
            <a:off x="3962263" y="1183050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8" type="title"/>
          </p:nvPr>
        </p:nvSpPr>
        <p:spPr>
          <a:xfrm>
            <a:off x="406525" y="1183050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9" type="title"/>
          </p:nvPr>
        </p:nvSpPr>
        <p:spPr>
          <a:xfrm>
            <a:off x="5729600" y="1183050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5" name="Google Shape;325;p16"/>
          <p:cNvSpPr txBox="1"/>
          <p:nvPr>
            <p:ph idx="13" type="title"/>
          </p:nvPr>
        </p:nvSpPr>
        <p:spPr>
          <a:xfrm>
            <a:off x="7518138" y="1183050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326" name="Google Shape;326;p16"/>
          <p:cNvSpPr txBox="1"/>
          <p:nvPr>
            <p:ph idx="1" type="body"/>
          </p:nvPr>
        </p:nvSpPr>
        <p:spPr>
          <a:xfrm>
            <a:off x="223881" y="3318500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7" name="Google Shape;327;p16"/>
          <p:cNvSpPr txBox="1"/>
          <p:nvPr>
            <p:ph idx="14" type="body"/>
          </p:nvPr>
        </p:nvSpPr>
        <p:spPr>
          <a:xfrm>
            <a:off x="2004019" y="3316400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8" name="Google Shape;328;p16"/>
          <p:cNvSpPr txBox="1"/>
          <p:nvPr>
            <p:ph idx="15" type="body"/>
          </p:nvPr>
        </p:nvSpPr>
        <p:spPr>
          <a:xfrm>
            <a:off x="3781781" y="3317450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9" name="Google Shape;329;p16"/>
          <p:cNvSpPr txBox="1"/>
          <p:nvPr>
            <p:ph idx="16" type="body"/>
          </p:nvPr>
        </p:nvSpPr>
        <p:spPr>
          <a:xfrm>
            <a:off x="5559956" y="3315350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0" name="Google Shape;330;p16"/>
          <p:cNvSpPr txBox="1"/>
          <p:nvPr>
            <p:ph idx="17" type="body"/>
          </p:nvPr>
        </p:nvSpPr>
        <p:spPr>
          <a:xfrm>
            <a:off x="7341056" y="3315350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1" name="Google Shape;331;p16"/>
          <p:cNvSpPr txBox="1"/>
          <p:nvPr>
            <p:ph idx="18" type="body"/>
          </p:nvPr>
        </p:nvSpPr>
        <p:spPr>
          <a:xfrm>
            <a:off x="223881" y="4143425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2" name="Google Shape;332;p16"/>
          <p:cNvSpPr txBox="1"/>
          <p:nvPr>
            <p:ph idx="19" type="body"/>
          </p:nvPr>
        </p:nvSpPr>
        <p:spPr>
          <a:xfrm>
            <a:off x="2004019" y="4143425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3" name="Google Shape;333;p16"/>
          <p:cNvSpPr txBox="1"/>
          <p:nvPr>
            <p:ph idx="20" type="body"/>
          </p:nvPr>
        </p:nvSpPr>
        <p:spPr>
          <a:xfrm>
            <a:off x="3781781" y="4143425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4" name="Google Shape;334;p16"/>
          <p:cNvSpPr txBox="1"/>
          <p:nvPr>
            <p:ph idx="21" type="body"/>
          </p:nvPr>
        </p:nvSpPr>
        <p:spPr>
          <a:xfrm>
            <a:off x="5559956" y="4143425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5" name="Google Shape;335;p16"/>
          <p:cNvSpPr txBox="1"/>
          <p:nvPr>
            <p:ph idx="22" type="body"/>
          </p:nvPr>
        </p:nvSpPr>
        <p:spPr>
          <a:xfrm>
            <a:off x="7341056" y="4143425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6" name="Google Shape;336;p16"/>
          <p:cNvSpPr txBox="1"/>
          <p:nvPr>
            <p:ph idx="23" type="title"/>
          </p:nvPr>
        </p:nvSpPr>
        <p:spPr>
          <a:xfrm>
            <a:off x="3782413" y="1925063"/>
            <a:ext cx="1778700" cy="651900"/>
          </a:xfrm>
          <a:prstGeom prst="rect">
            <a:avLst/>
          </a:prstGeom>
        </p:spPr>
        <p:txBody>
          <a:bodyPr anchorCtr="0" anchor="t" bIns="54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37" name="Google Shape;337;p16"/>
          <p:cNvSpPr txBox="1"/>
          <p:nvPr>
            <p:ph idx="24" type="title"/>
          </p:nvPr>
        </p:nvSpPr>
        <p:spPr>
          <a:xfrm>
            <a:off x="2004613" y="1924013"/>
            <a:ext cx="1778700" cy="651900"/>
          </a:xfrm>
          <a:prstGeom prst="rect">
            <a:avLst/>
          </a:prstGeom>
        </p:spPr>
        <p:txBody>
          <a:bodyPr anchorCtr="0" anchor="t" bIns="54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38" name="Google Shape;338;p16"/>
          <p:cNvSpPr txBox="1"/>
          <p:nvPr>
            <p:ph idx="25" type="title"/>
          </p:nvPr>
        </p:nvSpPr>
        <p:spPr>
          <a:xfrm>
            <a:off x="227650" y="1926113"/>
            <a:ext cx="1778700" cy="651900"/>
          </a:xfrm>
          <a:prstGeom prst="rect">
            <a:avLst/>
          </a:prstGeom>
        </p:spPr>
        <p:txBody>
          <a:bodyPr anchorCtr="0" anchor="t" bIns="54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39" name="Google Shape;339;p16"/>
          <p:cNvSpPr txBox="1"/>
          <p:nvPr>
            <p:ph idx="26" type="title"/>
          </p:nvPr>
        </p:nvSpPr>
        <p:spPr>
          <a:xfrm>
            <a:off x="7340875" y="1922963"/>
            <a:ext cx="1778700" cy="651900"/>
          </a:xfrm>
          <a:prstGeom prst="rect">
            <a:avLst/>
          </a:prstGeom>
        </p:spPr>
        <p:txBody>
          <a:bodyPr anchorCtr="0" anchor="t" bIns="54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40" name="Google Shape;340;p16"/>
          <p:cNvSpPr txBox="1"/>
          <p:nvPr>
            <p:ph idx="27" type="title"/>
          </p:nvPr>
        </p:nvSpPr>
        <p:spPr>
          <a:xfrm>
            <a:off x="5559375" y="1922963"/>
            <a:ext cx="1778700" cy="651900"/>
          </a:xfrm>
          <a:prstGeom prst="rect">
            <a:avLst/>
          </a:prstGeom>
        </p:spPr>
        <p:txBody>
          <a:bodyPr anchorCtr="0" anchor="t" bIns="54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341" name="Google Shape;341;p16"/>
          <p:cNvSpPr txBox="1"/>
          <p:nvPr>
            <p:ph idx="28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42" name="Google Shape;342;p16"/>
          <p:cNvSpPr txBox="1"/>
          <p:nvPr>
            <p:ph idx="29" type="body"/>
          </p:nvPr>
        </p:nvSpPr>
        <p:spPr>
          <a:xfrm>
            <a:off x="223881" y="2490413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43" name="Google Shape;343;p16"/>
          <p:cNvSpPr txBox="1"/>
          <p:nvPr>
            <p:ph idx="30" type="body"/>
          </p:nvPr>
        </p:nvSpPr>
        <p:spPr>
          <a:xfrm>
            <a:off x="2004019" y="2488313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44" name="Google Shape;344;p16"/>
          <p:cNvSpPr txBox="1"/>
          <p:nvPr>
            <p:ph idx="31" type="body"/>
          </p:nvPr>
        </p:nvSpPr>
        <p:spPr>
          <a:xfrm>
            <a:off x="3781781" y="2489363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45" name="Google Shape;345;p16"/>
          <p:cNvSpPr txBox="1"/>
          <p:nvPr>
            <p:ph idx="32" type="body"/>
          </p:nvPr>
        </p:nvSpPr>
        <p:spPr>
          <a:xfrm>
            <a:off x="5559956" y="2487263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46" name="Google Shape;346;p16"/>
          <p:cNvSpPr txBox="1"/>
          <p:nvPr>
            <p:ph idx="33" type="body"/>
          </p:nvPr>
        </p:nvSpPr>
        <p:spPr>
          <a:xfrm>
            <a:off x="7341056" y="2487263"/>
            <a:ext cx="1778400" cy="651600"/>
          </a:xfrm>
          <a:prstGeom prst="rect">
            <a:avLst/>
          </a:prstGeom>
        </p:spPr>
        <p:txBody>
          <a:bodyPr anchorCtr="0" anchor="t" bIns="54000" lIns="108000" spcFirstLastPara="1" rIns="108000" wrap="square" tIns="5400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 1">
  <p:cSld name="CUSTOM_7_1_1_1_1_1_1_1_1_1_1_1_1_1_1_1_1_7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7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49" name="Google Shape;349;p17"/>
          <p:cNvSpPr txBox="1"/>
          <p:nvPr>
            <p:ph type="title"/>
          </p:nvPr>
        </p:nvSpPr>
        <p:spPr>
          <a:xfrm>
            <a:off x="594025" y="539600"/>
            <a:ext cx="71967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  <p:cxnSp>
        <p:nvCxnSpPr>
          <p:cNvPr id="350" name="Google Shape;350;p17"/>
          <p:cNvCxnSpPr/>
          <p:nvPr/>
        </p:nvCxnSpPr>
        <p:spPr>
          <a:xfrm rot="10800000">
            <a:off x="1721971" y="1322379"/>
            <a:ext cx="0" cy="3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1" name="Google Shape;351;p17"/>
          <p:cNvCxnSpPr/>
          <p:nvPr/>
        </p:nvCxnSpPr>
        <p:spPr>
          <a:xfrm rot="10800000">
            <a:off x="3185875" y="1321065"/>
            <a:ext cx="0" cy="3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2" name="Google Shape;352;p17"/>
          <p:cNvCxnSpPr/>
          <p:nvPr/>
        </p:nvCxnSpPr>
        <p:spPr>
          <a:xfrm rot="10800000">
            <a:off x="4620526" y="1322379"/>
            <a:ext cx="0" cy="3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3" name="Google Shape;353;p17"/>
          <p:cNvCxnSpPr/>
          <p:nvPr/>
        </p:nvCxnSpPr>
        <p:spPr>
          <a:xfrm rot="10800000">
            <a:off x="6053808" y="1322379"/>
            <a:ext cx="0" cy="3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4" name="Google Shape;354;p17"/>
          <p:cNvCxnSpPr/>
          <p:nvPr/>
        </p:nvCxnSpPr>
        <p:spPr>
          <a:xfrm rot="10800000">
            <a:off x="7487809" y="1321073"/>
            <a:ext cx="0" cy="322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5" name="Google Shape;355;p17"/>
          <p:cNvCxnSpPr/>
          <p:nvPr/>
        </p:nvCxnSpPr>
        <p:spPr>
          <a:xfrm rot="10800000">
            <a:off x="997162" y="4125842"/>
            <a:ext cx="75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6" name="Google Shape;356;p17"/>
          <p:cNvCxnSpPr/>
          <p:nvPr/>
        </p:nvCxnSpPr>
        <p:spPr>
          <a:xfrm rot="10800000">
            <a:off x="997162" y="3532492"/>
            <a:ext cx="75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7" name="Google Shape;357;p17"/>
          <p:cNvCxnSpPr/>
          <p:nvPr/>
        </p:nvCxnSpPr>
        <p:spPr>
          <a:xfrm rot="10800000">
            <a:off x="997162" y="2933172"/>
            <a:ext cx="75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8" name="Google Shape;358;p17"/>
          <p:cNvCxnSpPr/>
          <p:nvPr/>
        </p:nvCxnSpPr>
        <p:spPr>
          <a:xfrm rot="10800000">
            <a:off x="997162" y="2335841"/>
            <a:ext cx="75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9" name="Google Shape;359;p17"/>
          <p:cNvCxnSpPr/>
          <p:nvPr/>
        </p:nvCxnSpPr>
        <p:spPr>
          <a:xfrm rot="10800000">
            <a:off x="997162" y="1737130"/>
            <a:ext cx="75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60" name="Google Shape;360;p17"/>
          <p:cNvCxnSpPr/>
          <p:nvPr/>
        </p:nvCxnSpPr>
        <p:spPr>
          <a:xfrm rot="10800000">
            <a:off x="997686" y="4545103"/>
            <a:ext cx="7531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17"/>
          <p:cNvCxnSpPr/>
          <p:nvPr/>
        </p:nvCxnSpPr>
        <p:spPr>
          <a:xfrm rot="10800000">
            <a:off x="997311" y="1316605"/>
            <a:ext cx="0" cy="323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2" name="Google Shape;362;p17"/>
          <p:cNvSpPr txBox="1"/>
          <p:nvPr>
            <p:ph idx="2" type="subTitle"/>
          </p:nvPr>
        </p:nvSpPr>
        <p:spPr>
          <a:xfrm>
            <a:off x="1730075" y="4545279"/>
            <a:ext cx="1037400" cy="3753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3" name="Google Shape;363;p17"/>
          <p:cNvSpPr txBox="1"/>
          <p:nvPr>
            <p:ph idx="3" type="subTitle"/>
          </p:nvPr>
        </p:nvSpPr>
        <p:spPr>
          <a:xfrm>
            <a:off x="3165294" y="4545279"/>
            <a:ext cx="1037400" cy="3753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4" name="Google Shape;364;p17"/>
          <p:cNvSpPr txBox="1"/>
          <p:nvPr>
            <p:ph idx="4" type="subTitle"/>
          </p:nvPr>
        </p:nvSpPr>
        <p:spPr>
          <a:xfrm>
            <a:off x="4611461" y="4545279"/>
            <a:ext cx="1037400" cy="3753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5" name="Google Shape;365;p17"/>
          <p:cNvSpPr txBox="1"/>
          <p:nvPr>
            <p:ph idx="5" type="subTitle"/>
          </p:nvPr>
        </p:nvSpPr>
        <p:spPr>
          <a:xfrm>
            <a:off x="7490421" y="4545279"/>
            <a:ext cx="1037400" cy="3753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6" name="Google Shape;366;p17"/>
          <p:cNvSpPr txBox="1"/>
          <p:nvPr>
            <p:ph idx="6" type="subTitle"/>
          </p:nvPr>
        </p:nvSpPr>
        <p:spPr>
          <a:xfrm>
            <a:off x="6052173" y="4545279"/>
            <a:ext cx="1037400" cy="3753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7" name="Google Shape;367;p17"/>
          <p:cNvSpPr txBox="1"/>
          <p:nvPr>
            <p:ph idx="7" type="subTitle"/>
          </p:nvPr>
        </p:nvSpPr>
        <p:spPr>
          <a:xfrm>
            <a:off x="286936" y="3435204"/>
            <a:ext cx="632700" cy="19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8" name="Google Shape;368;p17"/>
          <p:cNvSpPr txBox="1"/>
          <p:nvPr>
            <p:ph idx="8" type="subTitle"/>
          </p:nvPr>
        </p:nvSpPr>
        <p:spPr>
          <a:xfrm>
            <a:off x="286936" y="4047421"/>
            <a:ext cx="632700" cy="19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69" name="Google Shape;369;p17"/>
          <p:cNvSpPr txBox="1"/>
          <p:nvPr>
            <p:ph idx="9" type="subTitle"/>
          </p:nvPr>
        </p:nvSpPr>
        <p:spPr>
          <a:xfrm>
            <a:off x="286936" y="2240202"/>
            <a:ext cx="632700" cy="19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70" name="Google Shape;370;p17"/>
          <p:cNvSpPr txBox="1"/>
          <p:nvPr>
            <p:ph idx="13" type="subTitle"/>
          </p:nvPr>
        </p:nvSpPr>
        <p:spPr>
          <a:xfrm>
            <a:off x="286936" y="2859829"/>
            <a:ext cx="632700" cy="19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  <p:sp>
        <p:nvSpPr>
          <p:cNvPr id="371" name="Google Shape;371;p17"/>
          <p:cNvSpPr txBox="1"/>
          <p:nvPr>
            <p:ph idx="14" type="subTitle"/>
          </p:nvPr>
        </p:nvSpPr>
        <p:spPr>
          <a:xfrm>
            <a:off x="286936" y="1641475"/>
            <a:ext cx="632700" cy="19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b="1"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b="1" sz="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 2">
  <p:cSld name="CUSTOM_7_1_1_1_1_1_1_1_1_1_1_1_1_1_1_1_1_8">
    <p:bg>
      <p:bgPr>
        <a:solidFill>
          <a:schemeClr val="dk2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"/>
          <p:cNvSpPr txBox="1"/>
          <p:nvPr>
            <p:ph idx="1" type="body"/>
          </p:nvPr>
        </p:nvSpPr>
        <p:spPr>
          <a:xfrm>
            <a:off x="6832625" y="4360925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4" name="Google Shape;374;p18"/>
          <p:cNvSpPr txBox="1"/>
          <p:nvPr>
            <p:ph idx="2" type="body"/>
          </p:nvPr>
        </p:nvSpPr>
        <p:spPr>
          <a:xfrm>
            <a:off x="4619575" y="4360925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5" name="Google Shape;375;p18"/>
          <p:cNvSpPr txBox="1"/>
          <p:nvPr>
            <p:ph idx="3" type="body"/>
          </p:nvPr>
        </p:nvSpPr>
        <p:spPr>
          <a:xfrm>
            <a:off x="2406525" y="4360925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6" name="Google Shape;376;p18"/>
          <p:cNvSpPr txBox="1"/>
          <p:nvPr>
            <p:ph idx="4" type="body"/>
          </p:nvPr>
        </p:nvSpPr>
        <p:spPr>
          <a:xfrm>
            <a:off x="193475" y="4360925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7" name="Google Shape;377;p18"/>
          <p:cNvSpPr txBox="1"/>
          <p:nvPr>
            <p:ph idx="5" type="body"/>
          </p:nvPr>
        </p:nvSpPr>
        <p:spPr>
          <a:xfrm>
            <a:off x="6831375" y="2557613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8" name="Google Shape;378;p18"/>
          <p:cNvSpPr txBox="1"/>
          <p:nvPr>
            <p:ph idx="6" type="body"/>
          </p:nvPr>
        </p:nvSpPr>
        <p:spPr>
          <a:xfrm>
            <a:off x="4618325" y="2557613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9" name="Google Shape;379;p18"/>
          <p:cNvSpPr txBox="1"/>
          <p:nvPr>
            <p:ph idx="7" type="body"/>
          </p:nvPr>
        </p:nvSpPr>
        <p:spPr>
          <a:xfrm>
            <a:off x="2405275" y="2557613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0" name="Google Shape;380;p18"/>
          <p:cNvSpPr txBox="1"/>
          <p:nvPr>
            <p:ph idx="8" type="body"/>
          </p:nvPr>
        </p:nvSpPr>
        <p:spPr>
          <a:xfrm>
            <a:off x="192225" y="2557613"/>
            <a:ext cx="2120400" cy="496800"/>
          </a:xfrm>
          <a:prstGeom prst="rect">
            <a:avLst/>
          </a:prstGeom>
        </p:spPr>
        <p:txBody>
          <a:bodyPr anchorCtr="0" anchor="t" bIns="91425" lIns="180000" spcFirstLastPara="1" rIns="18000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1" name="Google Shape;381;p18"/>
          <p:cNvSpPr txBox="1"/>
          <p:nvPr>
            <p:ph type="title"/>
          </p:nvPr>
        </p:nvSpPr>
        <p:spPr>
          <a:xfrm>
            <a:off x="594025" y="539600"/>
            <a:ext cx="71967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  <p:sp>
        <p:nvSpPr>
          <p:cNvPr id="382" name="Google Shape;382;p18"/>
          <p:cNvSpPr txBox="1"/>
          <p:nvPr>
            <p:ph idx="9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83" name="Google Shape;383;p18"/>
          <p:cNvSpPr txBox="1"/>
          <p:nvPr>
            <p:ph idx="13" type="title"/>
          </p:nvPr>
        </p:nvSpPr>
        <p:spPr>
          <a:xfrm>
            <a:off x="6996850" y="1364806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84" name="Google Shape;384;p18"/>
          <p:cNvSpPr txBox="1"/>
          <p:nvPr>
            <p:ph idx="14" type="title"/>
          </p:nvPr>
        </p:nvSpPr>
        <p:spPr>
          <a:xfrm>
            <a:off x="4783238" y="1364806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85" name="Google Shape;385;p18"/>
          <p:cNvSpPr txBox="1"/>
          <p:nvPr>
            <p:ph idx="15" type="title"/>
          </p:nvPr>
        </p:nvSpPr>
        <p:spPr>
          <a:xfrm>
            <a:off x="2546913" y="1364806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86" name="Google Shape;386;p18"/>
          <p:cNvSpPr txBox="1"/>
          <p:nvPr>
            <p:ph idx="16" type="title"/>
          </p:nvPr>
        </p:nvSpPr>
        <p:spPr>
          <a:xfrm>
            <a:off x="355638" y="1365769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87" name="Google Shape;387;p18"/>
          <p:cNvSpPr txBox="1"/>
          <p:nvPr>
            <p:ph idx="17" type="title"/>
          </p:nvPr>
        </p:nvSpPr>
        <p:spPr>
          <a:xfrm>
            <a:off x="7002200" y="3163356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88" name="Google Shape;388;p18"/>
          <p:cNvSpPr txBox="1"/>
          <p:nvPr>
            <p:ph idx="18" type="title"/>
          </p:nvPr>
        </p:nvSpPr>
        <p:spPr>
          <a:xfrm>
            <a:off x="4788588" y="3163356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89" name="Google Shape;389;p18"/>
          <p:cNvSpPr txBox="1"/>
          <p:nvPr>
            <p:ph idx="19" type="title"/>
          </p:nvPr>
        </p:nvSpPr>
        <p:spPr>
          <a:xfrm>
            <a:off x="2552263" y="3163356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  <p:sp>
        <p:nvSpPr>
          <p:cNvPr id="390" name="Google Shape;390;p18"/>
          <p:cNvSpPr txBox="1"/>
          <p:nvPr>
            <p:ph idx="20" type="title"/>
          </p:nvPr>
        </p:nvSpPr>
        <p:spPr>
          <a:xfrm>
            <a:off x="360988" y="3164319"/>
            <a:ext cx="1839600" cy="77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 3">
  <p:cSld name="CUSTOM_7_1_1_1_1_1_1_1_1_1_1_1_1_1_1_1_1_7_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93" name="Google Shape;393;p19"/>
          <p:cNvSpPr txBox="1"/>
          <p:nvPr>
            <p:ph type="title"/>
          </p:nvPr>
        </p:nvSpPr>
        <p:spPr>
          <a:xfrm>
            <a:off x="594025" y="539600"/>
            <a:ext cx="71967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  <p:sp>
        <p:nvSpPr>
          <p:cNvPr id="394" name="Google Shape;394;p19"/>
          <p:cNvSpPr txBox="1"/>
          <p:nvPr>
            <p:ph idx="2" type="subTitle"/>
          </p:nvPr>
        </p:nvSpPr>
        <p:spPr>
          <a:xfrm>
            <a:off x="193100" y="3780025"/>
            <a:ext cx="16332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 Light"/>
              <a:buNone/>
              <a:defRPr sz="4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19"/>
          <p:cNvSpPr txBox="1"/>
          <p:nvPr>
            <p:ph idx="3" type="subTitle"/>
          </p:nvPr>
        </p:nvSpPr>
        <p:spPr>
          <a:xfrm>
            <a:off x="1852425" y="4067625"/>
            <a:ext cx="2529000" cy="237600"/>
          </a:xfrm>
          <a:prstGeom prst="rect">
            <a:avLst/>
          </a:prstGeom>
        </p:spPr>
        <p:txBody>
          <a:bodyPr anchorCtr="0" anchor="t" bIns="0" lIns="5400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396" name="Google Shape;396;p19"/>
          <p:cNvSpPr txBox="1"/>
          <p:nvPr>
            <p:ph idx="4" type="subTitle"/>
          </p:nvPr>
        </p:nvSpPr>
        <p:spPr>
          <a:xfrm>
            <a:off x="193100" y="2519863"/>
            <a:ext cx="16332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 Light"/>
              <a:buNone/>
              <a:defRPr sz="4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5" type="subTitle"/>
          </p:nvPr>
        </p:nvSpPr>
        <p:spPr>
          <a:xfrm>
            <a:off x="1852425" y="2807463"/>
            <a:ext cx="2529000" cy="237600"/>
          </a:xfrm>
          <a:prstGeom prst="rect">
            <a:avLst/>
          </a:prstGeom>
        </p:spPr>
        <p:txBody>
          <a:bodyPr anchorCtr="0" anchor="t" bIns="0" lIns="5400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398" name="Google Shape;398;p19"/>
          <p:cNvSpPr txBox="1"/>
          <p:nvPr>
            <p:ph idx="6" type="subTitle"/>
          </p:nvPr>
        </p:nvSpPr>
        <p:spPr>
          <a:xfrm>
            <a:off x="219077" y="1259725"/>
            <a:ext cx="16332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 Light"/>
              <a:buNone/>
              <a:defRPr sz="4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9"/>
          <p:cNvSpPr txBox="1"/>
          <p:nvPr>
            <p:ph idx="7" type="subTitle"/>
          </p:nvPr>
        </p:nvSpPr>
        <p:spPr>
          <a:xfrm>
            <a:off x="1852425" y="1547325"/>
            <a:ext cx="2529000" cy="237600"/>
          </a:xfrm>
          <a:prstGeom prst="rect">
            <a:avLst/>
          </a:prstGeom>
        </p:spPr>
        <p:txBody>
          <a:bodyPr anchorCtr="0" anchor="t" bIns="0" lIns="54000" spcFirstLastPara="1" rIns="0" wrap="square" tIns="54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00" name="Google Shape;400;p19"/>
          <p:cNvSpPr txBox="1"/>
          <p:nvPr>
            <p:ph idx="8" type="body"/>
          </p:nvPr>
        </p:nvSpPr>
        <p:spPr>
          <a:xfrm>
            <a:off x="189973" y="4665450"/>
            <a:ext cx="4345200" cy="3744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1" name="Google Shape;401;p19"/>
          <p:cNvSpPr txBox="1"/>
          <p:nvPr>
            <p:ph idx="9" type="body"/>
          </p:nvPr>
        </p:nvSpPr>
        <p:spPr>
          <a:xfrm>
            <a:off x="189973" y="3405288"/>
            <a:ext cx="4345200" cy="3744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2" name="Google Shape;402;p19"/>
          <p:cNvSpPr txBox="1"/>
          <p:nvPr>
            <p:ph idx="13" type="body"/>
          </p:nvPr>
        </p:nvSpPr>
        <p:spPr>
          <a:xfrm>
            <a:off x="199273" y="2145150"/>
            <a:ext cx="4345200" cy="374400"/>
          </a:xfrm>
          <a:prstGeom prst="rect">
            <a:avLst/>
          </a:prstGeom>
        </p:spPr>
        <p:txBody>
          <a:bodyPr anchorCtr="0" anchor="t" bIns="0" lIns="0" spcFirstLastPara="1" rIns="0" wrap="square" tIns="54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s 4">
  <p:cSld name="CUSTOM_7_1_1_1_1_1_1_1_1_1_1_1_1_1_1_1_1_7_2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0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05" name="Google Shape;405;p20"/>
          <p:cNvSpPr txBox="1"/>
          <p:nvPr>
            <p:ph type="title"/>
          </p:nvPr>
        </p:nvSpPr>
        <p:spPr>
          <a:xfrm>
            <a:off x="594025" y="539600"/>
            <a:ext cx="7196700" cy="57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/>
        </p:txBody>
      </p:sp>
      <p:sp>
        <p:nvSpPr>
          <p:cNvPr id="406" name="Google Shape;406;p20"/>
          <p:cNvSpPr txBox="1"/>
          <p:nvPr>
            <p:ph idx="2" type="subTitle"/>
          </p:nvPr>
        </p:nvSpPr>
        <p:spPr>
          <a:xfrm>
            <a:off x="189375" y="4264275"/>
            <a:ext cx="1529400" cy="572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7" name="Google Shape;407;p20"/>
          <p:cNvSpPr txBox="1"/>
          <p:nvPr>
            <p:ph idx="3" type="subTitle"/>
          </p:nvPr>
        </p:nvSpPr>
        <p:spPr>
          <a:xfrm>
            <a:off x="190425" y="3693375"/>
            <a:ext cx="1529400" cy="572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8" name="Google Shape;408;p20"/>
          <p:cNvSpPr txBox="1"/>
          <p:nvPr>
            <p:ph idx="4" type="subTitle"/>
          </p:nvPr>
        </p:nvSpPr>
        <p:spPr>
          <a:xfrm>
            <a:off x="190425" y="3118013"/>
            <a:ext cx="1529400" cy="572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9" name="Google Shape;409;p20"/>
          <p:cNvSpPr txBox="1"/>
          <p:nvPr>
            <p:ph idx="5" type="subTitle"/>
          </p:nvPr>
        </p:nvSpPr>
        <p:spPr>
          <a:xfrm>
            <a:off x="191475" y="2547113"/>
            <a:ext cx="1529400" cy="572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0" name="Google Shape;410;p20"/>
          <p:cNvSpPr txBox="1"/>
          <p:nvPr>
            <p:ph idx="6" type="subTitle"/>
          </p:nvPr>
        </p:nvSpPr>
        <p:spPr>
          <a:xfrm>
            <a:off x="190950" y="1971763"/>
            <a:ext cx="1529400" cy="572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1" name="Google Shape;411;p20"/>
          <p:cNvSpPr txBox="1"/>
          <p:nvPr>
            <p:ph idx="7" type="subTitle"/>
          </p:nvPr>
        </p:nvSpPr>
        <p:spPr>
          <a:xfrm>
            <a:off x="192000" y="1400863"/>
            <a:ext cx="1529400" cy="572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2" name="Google Shape;412;p20"/>
          <p:cNvSpPr txBox="1"/>
          <p:nvPr>
            <p:ph idx="8" type="subTitle"/>
          </p:nvPr>
        </p:nvSpPr>
        <p:spPr>
          <a:xfrm>
            <a:off x="1967073" y="2550100"/>
            <a:ext cx="12168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13" name="Google Shape;413;p20"/>
          <p:cNvSpPr txBox="1"/>
          <p:nvPr>
            <p:ph idx="9" type="subTitle"/>
          </p:nvPr>
        </p:nvSpPr>
        <p:spPr>
          <a:xfrm>
            <a:off x="1967073" y="1400875"/>
            <a:ext cx="12168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14" name="Google Shape;414;p20"/>
          <p:cNvSpPr txBox="1"/>
          <p:nvPr>
            <p:ph idx="13" type="subTitle"/>
          </p:nvPr>
        </p:nvSpPr>
        <p:spPr>
          <a:xfrm>
            <a:off x="1967073" y="1971775"/>
            <a:ext cx="12168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15" name="Google Shape;415;p20"/>
          <p:cNvSpPr txBox="1"/>
          <p:nvPr>
            <p:ph idx="14" type="subTitle"/>
          </p:nvPr>
        </p:nvSpPr>
        <p:spPr>
          <a:xfrm>
            <a:off x="1967073" y="3121000"/>
            <a:ext cx="12168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16" name="Google Shape;416;p20"/>
          <p:cNvSpPr txBox="1"/>
          <p:nvPr>
            <p:ph idx="15" type="subTitle"/>
          </p:nvPr>
        </p:nvSpPr>
        <p:spPr>
          <a:xfrm>
            <a:off x="1967073" y="4262800"/>
            <a:ext cx="12168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17" name="Google Shape;417;p20"/>
          <p:cNvSpPr txBox="1"/>
          <p:nvPr>
            <p:ph idx="16" type="subTitle"/>
          </p:nvPr>
        </p:nvSpPr>
        <p:spPr>
          <a:xfrm>
            <a:off x="1967073" y="3691900"/>
            <a:ext cx="12168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18" name="Google Shape;418;p20"/>
          <p:cNvSpPr txBox="1"/>
          <p:nvPr>
            <p:ph idx="17" type="body"/>
          </p:nvPr>
        </p:nvSpPr>
        <p:spPr>
          <a:xfrm>
            <a:off x="3741773" y="1973250"/>
            <a:ext cx="51372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19" name="Google Shape;419;p20"/>
          <p:cNvSpPr txBox="1"/>
          <p:nvPr>
            <p:ph idx="18" type="body"/>
          </p:nvPr>
        </p:nvSpPr>
        <p:spPr>
          <a:xfrm>
            <a:off x="3741773" y="2551575"/>
            <a:ext cx="51372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0" name="Google Shape;420;p20"/>
          <p:cNvSpPr txBox="1"/>
          <p:nvPr>
            <p:ph idx="19" type="body"/>
          </p:nvPr>
        </p:nvSpPr>
        <p:spPr>
          <a:xfrm>
            <a:off x="3741773" y="3122475"/>
            <a:ext cx="51372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1" name="Google Shape;421;p20"/>
          <p:cNvSpPr txBox="1"/>
          <p:nvPr>
            <p:ph idx="20" type="body"/>
          </p:nvPr>
        </p:nvSpPr>
        <p:spPr>
          <a:xfrm>
            <a:off x="3741773" y="3693375"/>
            <a:ext cx="51372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2" name="Google Shape;422;p20"/>
          <p:cNvSpPr txBox="1"/>
          <p:nvPr>
            <p:ph idx="21" type="body"/>
          </p:nvPr>
        </p:nvSpPr>
        <p:spPr>
          <a:xfrm>
            <a:off x="3741773" y="4264275"/>
            <a:ext cx="51372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3" name="Google Shape;423;p20"/>
          <p:cNvSpPr txBox="1"/>
          <p:nvPr>
            <p:ph idx="22" type="body"/>
          </p:nvPr>
        </p:nvSpPr>
        <p:spPr>
          <a:xfrm>
            <a:off x="3741773" y="1402350"/>
            <a:ext cx="5137200" cy="374400"/>
          </a:xfrm>
          <a:prstGeom prst="rect">
            <a:avLst/>
          </a:prstGeom>
        </p:spPr>
        <p:txBody>
          <a:bodyPr anchorCtr="0" anchor="t" bIns="108000" lIns="0" spcFirstLastPara="1" rIns="0" wrap="square" tIns="9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CUSTOM_7_1_1_1_1_1_1_1_1_1_1_1_1_1_1_1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4322100" y="47000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2" type="subTitle"/>
          </p:nvPr>
        </p:nvSpPr>
        <p:spPr>
          <a:xfrm>
            <a:off x="4322100" y="538525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3" type="subTitle"/>
          </p:nvPr>
        </p:nvSpPr>
        <p:spPr>
          <a:xfrm>
            <a:off x="4322100" y="1061300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4" type="subTitle"/>
          </p:nvPr>
        </p:nvSpPr>
        <p:spPr>
          <a:xfrm>
            <a:off x="4322100" y="1560213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5" type="subTitle"/>
          </p:nvPr>
        </p:nvSpPr>
        <p:spPr>
          <a:xfrm>
            <a:off x="4322100" y="2094363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6" type="subTitle"/>
          </p:nvPr>
        </p:nvSpPr>
        <p:spPr>
          <a:xfrm>
            <a:off x="4322100" y="2605313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7" type="subTitle"/>
          </p:nvPr>
        </p:nvSpPr>
        <p:spPr>
          <a:xfrm>
            <a:off x="4322100" y="3120113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8" type="subTitle"/>
          </p:nvPr>
        </p:nvSpPr>
        <p:spPr>
          <a:xfrm>
            <a:off x="4322100" y="3634825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9" type="subTitle"/>
          </p:nvPr>
        </p:nvSpPr>
        <p:spPr>
          <a:xfrm>
            <a:off x="4322100" y="4152488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3" type="subTitle"/>
          </p:nvPr>
        </p:nvSpPr>
        <p:spPr>
          <a:xfrm>
            <a:off x="4322100" y="4667200"/>
            <a:ext cx="3958800" cy="45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4" type="subTitle"/>
          </p:nvPr>
        </p:nvSpPr>
        <p:spPr>
          <a:xfrm>
            <a:off x="8440475" y="35300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29" name="Google Shape;29;p3"/>
          <p:cNvSpPr txBox="1"/>
          <p:nvPr>
            <p:ph idx="15" type="subTitle"/>
          </p:nvPr>
        </p:nvSpPr>
        <p:spPr>
          <a:xfrm>
            <a:off x="8440475" y="526825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0" name="Google Shape;30;p3"/>
          <p:cNvSpPr txBox="1"/>
          <p:nvPr>
            <p:ph idx="16" type="subTitle"/>
          </p:nvPr>
        </p:nvSpPr>
        <p:spPr>
          <a:xfrm>
            <a:off x="8440475" y="1049600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1" name="Google Shape;31;p3"/>
          <p:cNvSpPr txBox="1"/>
          <p:nvPr>
            <p:ph idx="17" type="subTitle"/>
          </p:nvPr>
        </p:nvSpPr>
        <p:spPr>
          <a:xfrm>
            <a:off x="8440475" y="1548513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2" name="Google Shape;32;p3"/>
          <p:cNvSpPr txBox="1"/>
          <p:nvPr>
            <p:ph idx="18" type="subTitle"/>
          </p:nvPr>
        </p:nvSpPr>
        <p:spPr>
          <a:xfrm>
            <a:off x="8440475" y="2082663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3" name="Google Shape;33;p3"/>
          <p:cNvSpPr txBox="1"/>
          <p:nvPr>
            <p:ph idx="19" type="subTitle"/>
          </p:nvPr>
        </p:nvSpPr>
        <p:spPr>
          <a:xfrm>
            <a:off x="8440475" y="2593613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4" name="Google Shape;34;p3"/>
          <p:cNvSpPr txBox="1"/>
          <p:nvPr>
            <p:ph idx="20" type="subTitle"/>
          </p:nvPr>
        </p:nvSpPr>
        <p:spPr>
          <a:xfrm>
            <a:off x="8440475" y="3108413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5" name="Google Shape;35;p3"/>
          <p:cNvSpPr txBox="1"/>
          <p:nvPr>
            <p:ph idx="21" type="subTitle"/>
          </p:nvPr>
        </p:nvSpPr>
        <p:spPr>
          <a:xfrm>
            <a:off x="8440475" y="3623125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6" name="Google Shape;36;p3"/>
          <p:cNvSpPr txBox="1"/>
          <p:nvPr>
            <p:ph idx="22" type="subTitle"/>
          </p:nvPr>
        </p:nvSpPr>
        <p:spPr>
          <a:xfrm>
            <a:off x="8440475" y="4140788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7" name="Google Shape;37;p3"/>
          <p:cNvSpPr txBox="1"/>
          <p:nvPr>
            <p:ph idx="23" type="subTitle"/>
          </p:nvPr>
        </p:nvSpPr>
        <p:spPr>
          <a:xfrm>
            <a:off x="8440475" y="4655500"/>
            <a:ext cx="703500" cy="452700"/>
          </a:xfrm>
          <a:prstGeom prst="rect">
            <a:avLst/>
          </a:prstGeom>
        </p:spPr>
        <p:txBody>
          <a:bodyPr anchorCtr="0" anchor="ctr" bIns="0" lIns="0" spcFirstLastPara="1" rIns="7200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/>
        </p:txBody>
      </p:sp>
      <p:sp>
        <p:nvSpPr>
          <p:cNvPr id="38" name="Google Shape;38;p3"/>
          <p:cNvSpPr txBox="1"/>
          <p:nvPr>
            <p:ph type="title"/>
          </p:nvPr>
        </p:nvSpPr>
        <p:spPr>
          <a:xfrm>
            <a:off x="594025" y="184702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and folder background 2">
  <p:cSld name="CUSTOM_1_1_1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1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26" name="Google Shape;426;p21"/>
          <p:cNvSpPr txBox="1"/>
          <p:nvPr>
            <p:ph idx="1" type="subTitle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27" name="Google Shape;427;p21"/>
          <p:cNvSpPr txBox="1"/>
          <p:nvPr>
            <p:ph idx="2" type="subTitle"/>
          </p:nvPr>
        </p:nvSpPr>
        <p:spPr>
          <a:xfrm>
            <a:off x="2783538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28" name="Google Shape;428;p21"/>
          <p:cNvSpPr txBox="1"/>
          <p:nvPr>
            <p:ph idx="3" type="subTitle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29" name="Google Shape;429;p21"/>
          <p:cNvSpPr txBox="1"/>
          <p:nvPr>
            <p:ph type="title"/>
          </p:nvPr>
        </p:nvSpPr>
        <p:spPr>
          <a:xfrm>
            <a:off x="5723951" y="131799"/>
            <a:ext cx="14403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30" name="Google Shape;430;p21"/>
          <p:cNvSpPr txBox="1"/>
          <p:nvPr>
            <p:ph idx="4" type="subTitle"/>
          </p:nvPr>
        </p:nvSpPr>
        <p:spPr>
          <a:xfrm>
            <a:off x="1759000" y="3017700"/>
            <a:ext cx="2336400" cy="374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 Light"/>
              <a:buNone/>
              <a:defRPr sz="2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21"/>
          <p:cNvSpPr txBox="1"/>
          <p:nvPr>
            <p:ph idx="5" type="subTitle"/>
          </p:nvPr>
        </p:nvSpPr>
        <p:spPr>
          <a:xfrm>
            <a:off x="1758250" y="1663775"/>
            <a:ext cx="2336400" cy="374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 Light"/>
              <a:buNone/>
              <a:defRPr sz="2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21"/>
          <p:cNvSpPr txBox="1"/>
          <p:nvPr>
            <p:ph idx="6" type="subTitle"/>
          </p:nvPr>
        </p:nvSpPr>
        <p:spPr>
          <a:xfrm>
            <a:off x="1758250" y="2340600"/>
            <a:ext cx="2336400" cy="374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 Light"/>
              <a:buNone/>
              <a:defRPr sz="2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21"/>
          <p:cNvSpPr txBox="1"/>
          <p:nvPr>
            <p:ph idx="7" type="subTitle"/>
          </p:nvPr>
        </p:nvSpPr>
        <p:spPr>
          <a:xfrm>
            <a:off x="1758250" y="3694800"/>
            <a:ext cx="2336400" cy="374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 Light"/>
              <a:buNone/>
              <a:defRPr sz="2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21"/>
          <p:cNvSpPr txBox="1"/>
          <p:nvPr>
            <p:ph idx="8" type="subTitle"/>
          </p:nvPr>
        </p:nvSpPr>
        <p:spPr>
          <a:xfrm>
            <a:off x="1758250" y="4367075"/>
            <a:ext cx="2336400" cy="374400"/>
          </a:xfrm>
          <a:prstGeom prst="rect">
            <a:avLst/>
          </a:prstGeom>
        </p:spPr>
        <p:txBody>
          <a:bodyPr anchorCtr="0" anchor="t" bIns="0" lIns="91425" spcFirstLastPara="1" rIns="0" wrap="square" tIns="36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 Light"/>
              <a:buNone/>
              <a:defRPr sz="2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21"/>
          <p:cNvSpPr txBox="1"/>
          <p:nvPr>
            <p:ph idx="9" type="subTitle"/>
          </p:nvPr>
        </p:nvSpPr>
        <p:spPr>
          <a:xfrm>
            <a:off x="228148" y="3019975"/>
            <a:ext cx="810000" cy="374400"/>
          </a:xfrm>
          <a:prstGeom prst="rect">
            <a:avLst/>
          </a:prstGeom>
        </p:spPr>
        <p:txBody>
          <a:bodyPr anchorCtr="0" anchor="t" bIns="10800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36" name="Google Shape;436;p21"/>
          <p:cNvSpPr txBox="1"/>
          <p:nvPr>
            <p:ph idx="13" type="subTitle"/>
          </p:nvPr>
        </p:nvSpPr>
        <p:spPr>
          <a:xfrm>
            <a:off x="228148" y="1666050"/>
            <a:ext cx="810000" cy="374400"/>
          </a:xfrm>
          <a:prstGeom prst="rect">
            <a:avLst/>
          </a:prstGeom>
        </p:spPr>
        <p:txBody>
          <a:bodyPr anchorCtr="0" anchor="t" bIns="10800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37" name="Google Shape;437;p21"/>
          <p:cNvSpPr txBox="1"/>
          <p:nvPr>
            <p:ph idx="14" type="subTitle"/>
          </p:nvPr>
        </p:nvSpPr>
        <p:spPr>
          <a:xfrm>
            <a:off x="228148" y="2342875"/>
            <a:ext cx="810000" cy="374400"/>
          </a:xfrm>
          <a:prstGeom prst="rect">
            <a:avLst/>
          </a:prstGeom>
        </p:spPr>
        <p:txBody>
          <a:bodyPr anchorCtr="0" anchor="t" bIns="10800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38" name="Google Shape;438;p21"/>
          <p:cNvSpPr txBox="1"/>
          <p:nvPr>
            <p:ph idx="15" type="subTitle"/>
          </p:nvPr>
        </p:nvSpPr>
        <p:spPr>
          <a:xfrm>
            <a:off x="228148" y="3697075"/>
            <a:ext cx="810000" cy="374400"/>
          </a:xfrm>
          <a:prstGeom prst="rect">
            <a:avLst/>
          </a:prstGeom>
        </p:spPr>
        <p:txBody>
          <a:bodyPr anchorCtr="0" anchor="t" bIns="10800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39" name="Google Shape;439;p21"/>
          <p:cNvSpPr txBox="1"/>
          <p:nvPr>
            <p:ph idx="16" type="subTitle"/>
          </p:nvPr>
        </p:nvSpPr>
        <p:spPr>
          <a:xfrm>
            <a:off x="228148" y="4369350"/>
            <a:ext cx="810000" cy="374400"/>
          </a:xfrm>
          <a:prstGeom prst="rect">
            <a:avLst/>
          </a:prstGeom>
        </p:spPr>
        <p:txBody>
          <a:bodyPr anchorCtr="0" anchor="t" bIns="10800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40" name="Google Shape;440;p21"/>
          <p:cNvSpPr txBox="1"/>
          <p:nvPr>
            <p:ph idx="17" type="title"/>
          </p:nvPr>
        </p:nvSpPr>
        <p:spPr>
          <a:xfrm>
            <a:off x="596525" y="753331"/>
            <a:ext cx="70620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1" name="Google Shape;441;p21"/>
          <p:cNvSpPr txBox="1"/>
          <p:nvPr>
            <p:ph idx="18" type="body"/>
          </p:nvPr>
        </p:nvSpPr>
        <p:spPr>
          <a:xfrm>
            <a:off x="4571300" y="4367075"/>
            <a:ext cx="4345200" cy="374400"/>
          </a:xfrm>
          <a:prstGeom prst="rect">
            <a:avLst/>
          </a:prstGeom>
        </p:spPr>
        <p:txBody>
          <a:bodyPr anchorCtr="0" anchor="t" bIns="108000" lIns="91425" spcFirstLastPara="1" rIns="91425" wrap="square" tIns="72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2" name="Google Shape;442;p21"/>
          <p:cNvSpPr txBox="1"/>
          <p:nvPr>
            <p:ph idx="19" type="body"/>
          </p:nvPr>
        </p:nvSpPr>
        <p:spPr>
          <a:xfrm>
            <a:off x="4571300" y="3694800"/>
            <a:ext cx="4345200" cy="374400"/>
          </a:xfrm>
          <a:prstGeom prst="rect">
            <a:avLst/>
          </a:prstGeom>
        </p:spPr>
        <p:txBody>
          <a:bodyPr anchorCtr="0" anchor="t" bIns="108000" lIns="91425" spcFirstLastPara="1" rIns="91425" wrap="square" tIns="72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3" name="Google Shape;443;p21"/>
          <p:cNvSpPr txBox="1"/>
          <p:nvPr>
            <p:ph idx="20" type="body"/>
          </p:nvPr>
        </p:nvSpPr>
        <p:spPr>
          <a:xfrm>
            <a:off x="4571300" y="3017700"/>
            <a:ext cx="4345200" cy="374400"/>
          </a:xfrm>
          <a:prstGeom prst="rect">
            <a:avLst/>
          </a:prstGeom>
        </p:spPr>
        <p:txBody>
          <a:bodyPr anchorCtr="0" anchor="t" bIns="108000" lIns="91425" spcFirstLastPara="1" rIns="91425" wrap="square" tIns="72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4" name="Google Shape;444;p21"/>
          <p:cNvSpPr txBox="1"/>
          <p:nvPr>
            <p:ph idx="21" type="body"/>
          </p:nvPr>
        </p:nvSpPr>
        <p:spPr>
          <a:xfrm>
            <a:off x="4571300" y="2340600"/>
            <a:ext cx="4345200" cy="374400"/>
          </a:xfrm>
          <a:prstGeom prst="rect">
            <a:avLst/>
          </a:prstGeom>
        </p:spPr>
        <p:txBody>
          <a:bodyPr anchorCtr="0" anchor="t" bIns="108000" lIns="91425" spcFirstLastPara="1" rIns="91425" wrap="square" tIns="72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5" name="Google Shape;445;p21"/>
          <p:cNvSpPr txBox="1"/>
          <p:nvPr>
            <p:ph idx="22" type="body"/>
          </p:nvPr>
        </p:nvSpPr>
        <p:spPr>
          <a:xfrm>
            <a:off x="4571300" y="1663775"/>
            <a:ext cx="4345200" cy="374400"/>
          </a:xfrm>
          <a:prstGeom prst="rect">
            <a:avLst/>
          </a:prstGeom>
        </p:spPr>
        <p:txBody>
          <a:bodyPr anchorCtr="0" anchor="t" bIns="108000" lIns="91425" spcFirstLastPara="1" rIns="91425" wrap="square" tIns="72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and folder background 3">
  <p:cSld name="CUSTOM_1_1_1_1_1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2"/>
          <p:cNvSpPr/>
          <p:nvPr/>
        </p:nvSpPr>
        <p:spPr>
          <a:xfrm>
            <a:off x="912237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48" name="Google Shape;448;p22"/>
          <p:cNvSpPr/>
          <p:nvPr/>
        </p:nvSpPr>
        <p:spPr>
          <a:xfrm>
            <a:off x="2380538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49" name="Google Shape;449;p22"/>
          <p:cNvSpPr/>
          <p:nvPr/>
        </p:nvSpPr>
        <p:spPr>
          <a:xfrm>
            <a:off x="3825863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50" name="Google Shape;450;p22"/>
          <p:cNvSpPr txBox="1"/>
          <p:nvPr>
            <p:ph idx="1" type="subTitle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51" name="Google Shape;451;p22"/>
          <p:cNvSpPr txBox="1"/>
          <p:nvPr>
            <p:ph idx="2" type="subTitle"/>
          </p:nvPr>
        </p:nvSpPr>
        <p:spPr>
          <a:xfrm>
            <a:off x="2783538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grpSp>
        <p:nvGrpSpPr>
          <p:cNvPr id="452" name="Google Shape;452;p22"/>
          <p:cNvGrpSpPr/>
          <p:nvPr/>
        </p:nvGrpSpPr>
        <p:grpSpPr>
          <a:xfrm>
            <a:off x="-2450" y="131788"/>
            <a:ext cx="9144000" cy="5011712"/>
            <a:chOff x="-2450" y="131788"/>
            <a:chExt cx="9144000" cy="5011712"/>
          </a:xfrm>
        </p:grpSpPr>
        <p:sp>
          <p:nvSpPr>
            <p:cNvPr id="453" name="Google Shape;453;p22"/>
            <p:cNvSpPr/>
            <p:nvPr/>
          </p:nvSpPr>
          <p:spPr>
            <a:xfrm>
              <a:off x="-2450" y="486600"/>
              <a:ext cx="9144000" cy="4656900"/>
            </a:xfrm>
            <a:prstGeom prst="roundRect">
              <a:avLst>
                <a:gd fmla="val 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rPr>
                <a:t> </a:t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5278763" y="131788"/>
              <a:ext cx="2245995" cy="360013"/>
            </a:xfrm>
            <a:custGeom>
              <a:rect b="b" l="l" r="r" t="t"/>
              <a:pathLst>
                <a:path extrusionOk="0" h="45745" w="28575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sp>
        <p:nvSpPr>
          <p:cNvPr id="455" name="Google Shape;455;p22"/>
          <p:cNvSpPr txBox="1"/>
          <p:nvPr>
            <p:ph idx="3" type="subTitle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56" name="Google Shape;456;p22"/>
          <p:cNvSpPr txBox="1"/>
          <p:nvPr>
            <p:ph type="title"/>
          </p:nvPr>
        </p:nvSpPr>
        <p:spPr>
          <a:xfrm>
            <a:off x="5723951" y="131799"/>
            <a:ext cx="14403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57" name="Google Shape;457;p22"/>
          <p:cNvSpPr txBox="1"/>
          <p:nvPr>
            <p:ph idx="4" type="subTitle"/>
          </p:nvPr>
        </p:nvSpPr>
        <p:spPr>
          <a:xfrm>
            <a:off x="229085" y="1666050"/>
            <a:ext cx="1170000" cy="3744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58" name="Google Shape;458;p22"/>
          <p:cNvSpPr txBox="1"/>
          <p:nvPr>
            <p:ph idx="5" type="subTitle"/>
          </p:nvPr>
        </p:nvSpPr>
        <p:spPr>
          <a:xfrm>
            <a:off x="229085" y="2341863"/>
            <a:ext cx="1170000" cy="3744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59" name="Google Shape;459;p22"/>
          <p:cNvSpPr txBox="1"/>
          <p:nvPr>
            <p:ph idx="6" type="subTitle"/>
          </p:nvPr>
        </p:nvSpPr>
        <p:spPr>
          <a:xfrm>
            <a:off x="229085" y="3018975"/>
            <a:ext cx="1170000" cy="3744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0" name="Google Shape;460;p22"/>
          <p:cNvSpPr txBox="1"/>
          <p:nvPr>
            <p:ph idx="7" type="subTitle"/>
          </p:nvPr>
        </p:nvSpPr>
        <p:spPr>
          <a:xfrm>
            <a:off x="229085" y="3694788"/>
            <a:ext cx="1170000" cy="3744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1" name="Google Shape;461;p22"/>
          <p:cNvSpPr txBox="1"/>
          <p:nvPr>
            <p:ph idx="8" type="subTitle"/>
          </p:nvPr>
        </p:nvSpPr>
        <p:spPr>
          <a:xfrm>
            <a:off x="229085" y="4371888"/>
            <a:ext cx="1170000" cy="374400"/>
          </a:xfrm>
          <a:prstGeom prst="rect">
            <a:avLst/>
          </a:prstGeom>
        </p:spPr>
        <p:txBody>
          <a:bodyPr anchorCtr="0" anchor="t" bIns="0" lIns="0" spcFirstLastPara="1" rIns="0" wrap="square" tIns="720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2" name="Google Shape;462;p22"/>
          <p:cNvSpPr txBox="1"/>
          <p:nvPr>
            <p:ph idx="9" type="title"/>
          </p:nvPr>
        </p:nvSpPr>
        <p:spPr>
          <a:xfrm>
            <a:off x="596525" y="753324"/>
            <a:ext cx="70620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3" name="Google Shape;463;p22"/>
          <p:cNvSpPr txBox="1"/>
          <p:nvPr>
            <p:ph idx="13" type="subTitle"/>
          </p:nvPr>
        </p:nvSpPr>
        <p:spPr>
          <a:xfrm>
            <a:off x="7916986" y="1436834"/>
            <a:ext cx="810000" cy="226800"/>
          </a:xfrm>
          <a:prstGeom prst="rect">
            <a:avLst/>
          </a:prstGeom>
        </p:spPr>
        <p:txBody>
          <a:bodyPr anchorCtr="0" anchor="t" bIns="72000" lIns="90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4" name="Google Shape;464;p22"/>
          <p:cNvSpPr txBox="1"/>
          <p:nvPr>
            <p:ph idx="14" type="subTitle"/>
          </p:nvPr>
        </p:nvSpPr>
        <p:spPr>
          <a:xfrm>
            <a:off x="6689861" y="1436834"/>
            <a:ext cx="810000" cy="226800"/>
          </a:xfrm>
          <a:prstGeom prst="rect">
            <a:avLst/>
          </a:prstGeom>
        </p:spPr>
        <p:txBody>
          <a:bodyPr anchorCtr="0" anchor="t" bIns="72000" lIns="90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5" name="Google Shape;465;p22"/>
          <p:cNvSpPr txBox="1"/>
          <p:nvPr>
            <p:ph idx="15" type="subTitle"/>
          </p:nvPr>
        </p:nvSpPr>
        <p:spPr>
          <a:xfrm>
            <a:off x="5462861" y="1436834"/>
            <a:ext cx="810000" cy="226800"/>
          </a:xfrm>
          <a:prstGeom prst="rect">
            <a:avLst/>
          </a:prstGeom>
        </p:spPr>
        <p:txBody>
          <a:bodyPr anchorCtr="0" anchor="t" bIns="72000" lIns="90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6" name="Google Shape;466;p22"/>
          <p:cNvSpPr txBox="1"/>
          <p:nvPr>
            <p:ph idx="16" type="subTitle"/>
          </p:nvPr>
        </p:nvSpPr>
        <p:spPr>
          <a:xfrm>
            <a:off x="4235836" y="1436834"/>
            <a:ext cx="810000" cy="226800"/>
          </a:xfrm>
          <a:prstGeom prst="rect">
            <a:avLst/>
          </a:prstGeom>
        </p:spPr>
        <p:txBody>
          <a:bodyPr anchorCtr="0" anchor="t" bIns="72000" lIns="90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7" name="Google Shape;467;p22"/>
          <p:cNvSpPr txBox="1"/>
          <p:nvPr>
            <p:ph idx="17" type="subTitle"/>
          </p:nvPr>
        </p:nvSpPr>
        <p:spPr>
          <a:xfrm>
            <a:off x="3008011" y="1436834"/>
            <a:ext cx="810000" cy="226800"/>
          </a:xfrm>
          <a:prstGeom prst="rect">
            <a:avLst/>
          </a:prstGeom>
        </p:spPr>
        <p:txBody>
          <a:bodyPr anchorCtr="0" anchor="t" bIns="72000" lIns="90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  <p:sp>
        <p:nvSpPr>
          <p:cNvPr id="468" name="Google Shape;468;p22"/>
          <p:cNvSpPr txBox="1"/>
          <p:nvPr>
            <p:ph idx="18" type="subTitle"/>
          </p:nvPr>
        </p:nvSpPr>
        <p:spPr>
          <a:xfrm>
            <a:off x="1781686" y="1436834"/>
            <a:ext cx="810000" cy="226800"/>
          </a:xfrm>
          <a:prstGeom prst="rect">
            <a:avLst/>
          </a:prstGeom>
        </p:spPr>
        <p:txBody>
          <a:bodyPr anchorCtr="0" anchor="t" bIns="72000" lIns="9000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r">
  <p:cSld name="CUSTOM_3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3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71" name="Google Shape;471;p23"/>
          <p:cNvSpPr txBox="1"/>
          <p:nvPr>
            <p:ph type="title"/>
          </p:nvPr>
        </p:nvSpPr>
        <p:spPr>
          <a:xfrm>
            <a:off x="593175" y="486000"/>
            <a:ext cx="7916400" cy="274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Neuton Light"/>
              <a:buNone/>
              <a:defRPr sz="8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9pPr>
          </a:lstStyle>
          <a:p/>
        </p:txBody>
      </p:sp>
      <p:sp>
        <p:nvSpPr>
          <p:cNvPr id="472" name="Google Shape;472;p23"/>
          <p:cNvSpPr txBox="1"/>
          <p:nvPr>
            <p:ph idx="1" type="body"/>
          </p:nvPr>
        </p:nvSpPr>
        <p:spPr>
          <a:xfrm>
            <a:off x="575438" y="4387200"/>
            <a:ext cx="2919600" cy="6480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/>
        </p:txBody>
      </p:sp>
      <p:sp>
        <p:nvSpPr>
          <p:cNvPr id="473" name="Google Shape;473;p23"/>
          <p:cNvSpPr txBox="1"/>
          <p:nvPr>
            <p:ph idx="2" type="subTitle"/>
          </p:nvPr>
        </p:nvSpPr>
        <p:spPr>
          <a:xfrm>
            <a:off x="1284638" y="214800"/>
            <a:ext cx="15012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23"/>
          <p:cNvSpPr txBox="1"/>
          <p:nvPr>
            <p:ph idx="3" type="subTitle"/>
          </p:nvPr>
        </p:nvSpPr>
        <p:spPr>
          <a:xfrm>
            <a:off x="5539500" y="4387200"/>
            <a:ext cx="3002400" cy="6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r 1">
  <p:cSld name="CUSTOM_3_1">
    <p:bg>
      <p:bgPr>
        <a:solidFill>
          <a:schemeClr val="dk2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4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77" name="Google Shape;477;p24"/>
          <p:cNvSpPr txBox="1"/>
          <p:nvPr>
            <p:ph type="title"/>
          </p:nvPr>
        </p:nvSpPr>
        <p:spPr>
          <a:xfrm>
            <a:off x="593175" y="486000"/>
            <a:ext cx="7916400" cy="274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Neuton Light"/>
              <a:buNone/>
              <a:defRPr sz="8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9pPr>
          </a:lstStyle>
          <a:p/>
        </p:txBody>
      </p:sp>
      <p:sp>
        <p:nvSpPr>
          <p:cNvPr id="478" name="Google Shape;478;p24"/>
          <p:cNvSpPr txBox="1"/>
          <p:nvPr>
            <p:ph idx="1" type="body"/>
          </p:nvPr>
        </p:nvSpPr>
        <p:spPr>
          <a:xfrm>
            <a:off x="575438" y="4387200"/>
            <a:ext cx="2919600" cy="6480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/>
        </p:txBody>
      </p:sp>
      <p:sp>
        <p:nvSpPr>
          <p:cNvPr id="479" name="Google Shape;479;p24"/>
          <p:cNvSpPr txBox="1"/>
          <p:nvPr>
            <p:ph idx="2" type="subTitle"/>
          </p:nvPr>
        </p:nvSpPr>
        <p:spPr>
          <a:xfrm>
            <a:off x="5539500" y="4387200"/>
            <a:ext cx="3002400" cy="6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24"/>
          <p:cNvSpPr txBox="1"/>
          <p:nvPr>
            <p:ph idx="3" type="subTitle"/>
          </p:nvPr>
        </p:nvSpPr>
        <p:spPr>
          <a:xfrm>
            <a:off x="1284638" y="214800"/>
            <a:ext cx="15012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s 1 1">
  <p:cSld name="CUSTOM_7_1_1_1_1_1_1_1_1_1_1_1_1_1_1_1_1_6_1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5"/>
          <p:cNvSpPr txBox="1"/>
          <p:nvPr>
            <p:ph type="title"/>
          </p:nvPr>
        </p:nvSpPr>
        <p:spPr>
          <a:xfrm>
            <a:off x="2184250" y="1632575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3" name="Google Shape;483;p25"/>
          <p:cNvSpPr txBox="1"/>
          <p:nvPr>
            <p:ph idx="2" type="title"/>
          </p:nvPr>
        </p:nvSpPr>
        <p:spPr>
          <a:xfrm>
            <a:off x="3962263" y="1632575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4" name="Google Shape;484;p25"/>
          <p:cNvSpPr txBox="1"/>
          <p:nvPr>
            <p:ph idx="3" type="title"/>
          </p:nvPr>
        </p:nvSpPr>
        <p:spPr>
          <a:xfrm>
            <a:off x="406525" y="1632575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5" name="Google Shape;485;p25"/>
          <p:cNvSpPr txBox="1"/>
          <p:nvPr>
            <p:ph idx="4" type="title"/>
          </p:nvPr>
        </p:nvSpPr>
        <p:spPr>
          <a:xfrm>
            <a:off x="5729600" y="1632575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6" name="Google Shape;486;p25"/>
          <p:cNvSpPr txBox="1"/>
          <p:nvPr>
            <p:ph idx="5" type="title"/>
          </p:nvPr>
        </p:nvSpPr>
        <p:spPr>
          <a:xfrm>
            <a:off x="7518138" y="1632575"/>
            <a:ext cx="1440300" cy="25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7" name="Google Shape;487;p25"/>
          <p:cNvSpPr txBox="1"/>
          <p:nvPr>
            <p:ph idx="6" type="title"/>
          </p:nvPr>
        </p:nvSpPr>
        <p:spPr>
          <a:xfrm>
            <a:off x="224752" y="604888"/>
            <a:ext cx="1778700" cy="6519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8" name="Google Shape;488;p25"/>
          <p:cNvSpPr txBox="1"/>
          <p:nvPr>
            <p:ph idx="7" type="title"/>
          </p:nvPr>
        </p:nvSpPr>
        <p:spPr>
          <a:xfrm>
            <a:off x="2003802" y="604888"/>
            <a:ext cx="1778700" cy="6519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89" name="Google Shape;489;p25"/>
          <p:cNvSpPr txBox="1"/>
          <p:nvPr>
            <p:ph idx="8" type="title"/>
          </p:nvPr>
        </p:nvSpPr>
        <p:spPr>
          <a:xfrm>
            <a:off x="3780502" y="604888"/>
            <a:ext cx="1778700" cy="6519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90" name="Google Shape;490;p25"/>
          <p:cNvSpPr txBox="1"/>
          <p:nvPr>
            <p:ph idx="9" type="title"/>
          </p:nvPr>
        </p:nvSpPr>
        <p:spPr>
          <a:xfrm>
            <a:off x="5558652" y="604888"/>
            <a:ext cx="1778700" cy="6519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91" name="Google Shape;491;p25"/>
          <p:cNvSpPr txBox="1"/>
          <p:nvPr>
            <p:ph idx="13" type="title"/>
          </p:nvPr>
        </p:nvSpPr>
        <p:spPr>
          <a:xfrm>
            <a:off x="7336452" y="604888"/>
            <a:ext cx="1778700" cy="651900"/>
          </a:xfrm>
          <a:prstGeom prst="rect">
            <a:avLst/>
          </a:prstGeom>
        </p:spPr>
        <p:txBody>
          <a:bodyPr anchorCtr="0" anchor="t" bIns="90000" lIns="180000" spcFirstLastPara="1" rIns="0" wrap="square" tIns="9000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492" name="Google Shape;492;p25"/>
          <p:cNvSpPr txBox="1"/>
          <p:nvPr>
            <p:ph idx="14" type="title"/>
          </p:nvPr>
        </p:nvSpPr>
        <p:spPr>
          <a:xfrm>
            <a:off x="7339963" y="2535900"/>
            <a:ext cx="1581000" cy="6519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93" name="Google Shape;493;p25"/>
          <p:cNvSpPr txBox="1"/>
          <p:nvPr>
            <p:ph idx="15" type="title"/>
          </p:nvPr>
        </p:nvSpPr>
        <p:spPr>
          <a:xfrm>
            <a:off x="3780063" y="2535900"/>
            <a:ext cx="1581000" cy="6519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94" name="Google Shape;494;p25"/>
          <p:cNvSpPr txBox="1"/>
          <p:nvPr>
            <p:ph idx="16" type="title"/>
          </p:nvPr>
        </p:nvSpPr>
        <p:spPr>
          <a:xfrm>
            <a:off x="5557163" y="2535900"/>
            <a:ext cx="1581000" cy="6519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95" name="Google Shape;495;p25"/>
          <p:cNvSpPr txBox="1"/>
          <p:nvPr>
            <p:ph idx="17" type="title"/>
          </p:nvPr>
        </p:nvSpPr>
        <p:spPr>
          <a:xfrm>
            <a:off x="227650" y="2535900"/>
            <a:ext cx="1581000" cy="6519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96" name="Google Shape;496;p25"/>
          <p:cNvSpPr txBox="1"/>
          <p:nvPr>
            <p:ph idx="18" type="title"/>
          </p:nvPr>
        </p:nvSpPr>
        <p:spPr>
          <a:xfrm>
            <a:off x="2004750" y="2535900"/>
            <a:ext cx="1581000" cy="6519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497" name="Google Shape;497;p25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98" name="Google Shape;498;p25"/>
          <p:cNvSpPr txBox="1"/>
          <p:nvPr>
            <p:ph idx="19" type="body"/>
          </p:nvPr>
        </p:nvSpPr>
        <p:spPr>
          <a:xfrm>
            <a:off x="223881" y="44915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99" name="Google Shape;499;p25"/>
          <p:cNvSpPr txBox="1"/>
          <p:nvPr>
            <p:ph idx="20" type="body"/>
          </p:nvPr>
        </p:nvSpPr>
        <p:spPr>
          <a:xfrm>
            <a:off x="2004019" y="44915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0" name="Google Shape;500;p25"/>
          <p:cNvSpPr txBox="1"/>
          <p:nvPr>
            <p:ph idx="21" type="body"/>
          </p:nvPr>
        </p:nvSpPr>
        <p:spPr>
          <a:xfrm>
            <a:off x="3780063" y="44915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1" name="Google Shape;501;p25"/>
          <p:cNvSpPr txBox="1"/>
          <p:nvPr>
            <p:ph idx="22" type="body"/>
          </p:nvPr>
        </p:nvSpPr>
        <p:spPr>
          <a:xfrm>
            <a:off x="5557163" y="44915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2" name="Google Shape;502;p25"/>
          <p:cNvSpPr txBox="1"/>
          <p:nvPr>
            <p:ph idx="23" type="body"/>
          </p:nvPr>
        </p:nvSpPr>
        <p:spPr>
          <a:xfrm>
            <a:off x="7334263" y="44915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3" name="Google Shape;503;p25"/>
          <p:cNvSpPr txBox="1"/>
          <p:nvPr>
            <p:ph idx="24" type="body"/>
          </p:nvPr>
        </p:nvSpPr>
        <p:spPr>
          <a:xfrm>
            <a:off x="226606" y="38396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4" name="Google Shape;504;p25"/>
          <p:cNvSpPr txBox="1"/>
          <p:nvPr>
            <p:ph idx="25" type="body"/>
          </p:nvPr>
        </p:nvSpPr>
        <p:spPr>
          <a:xfrm>
            <a:off x="2006744" y="38396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5" name="Google Shape;505;p25"/>
          <p:cNvSpPr txBox="1"/>
          <p:nvPr>
            <p:ph idx="26" type="body"/>
          </p:nvPr>
        </p:nvSpPr>
        <p:spPr>
          <a:xfrm>
            <a:off x="3782788" y="38396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6" name="Google Shape;506;p25"/>
          <p:cNvSpPr txBox="1"/>
          <p:nvPr>
            <p:ph idx="27" type="body"/>
          </p:nvPr>
        </p:nvSpPr>
        <p:spPr>
          <a:xfrm>
            <a:off x="5559888" y="38396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7" name="Google Shape;507;p25"/>
          <p:cNvSpPr txBox="1"/>
          <p:nvPr>
            <p:ph idx="28" type="body"/>
          </p:nvPr>
        </p:nvSpPr>
        <p:spPr>
          <a:xfrm>
            <a:off x="7339713" y="3839688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8" name="Google Shape;508;p25"/>
          <p:cNvSpPr txBox="1"/>
          <p:nvPr>
            <p:ph idx="29" type="body"/>
          </p:nvPr>
        </p:nvSpPr>
        <p:spPr>
          <a:xfrm>
            <a:off x="223519" y="3187800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9" name="Google Shape;509;p25"/>
          <p:cNvSpPr txBox="1"/>
          <p:nvPr>
            <p:ph idx="30" type="body"/>
          </p:nvPr>
        </p:nvSpPr>
        <p:spPr>
          <a:xfrm>
            <a:off x="2003656" y="3187800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10" name="Google Shape;510;p25"/>
          <p:cNvSpPr txBox="1"/>
          <p:nvPr>
            <p:ph idx="31" type="body"/>
          </p:nvPr>
        </p:nvSpPr>
        <p:spPr>
          <a:xfrm>
            <a:off x="3779701" y="3187800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11" name="Google Shape;511;p25"/>
          <p:cNvSpPr txBox="1"/>
          <p:nvPr>
            <p:ph idx="32" type="body"/>
          </p:nvPr>
        </p:nvSpPr>
        <p:spPr>
          <a:xfrm>
            <a:off x="5556800" y="3187800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12" name="Google Shape;512;p25"/>
          <p:cNvSpPr txBox="1"/>
          <p:nvPr>
            <p:ph idx="33" type="body"/>
          </p:nvPr>
        </p:nvSpPr>
        <p:spPr>
          <a:xfrm>
            <a:off x="7336626" y="3187800"/>
            <a:ext cx="1580400" cy="651600"/>
          </a:xfrm>
          <a:prstGeom prst="rect">
            <a:avLst/>
          </a:prstGeom>
        </p:spPr>
        <p:txBody>
          <a:bodyPr anchorCtr="0" anchor="t" bIns="54000" lIns="18000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5" name="Google Shape;515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20" name="Google Shape;52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23" name="Google Shape;523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4" name="Google Shape;524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Folder Orange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idx="1" type="subTitle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2" type="subTitle"/>
          </p:nvPr>
        </p:nvSpPr>
        <p:spPr>
          <a:xfrm>
            <a:off x="2783538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2" name="Google Shape;42;p4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3" name="Google Shape;43;p4"/>
          <p:cNvSpPr txBox="1"/>
          <p:nvPr>
            <p:ph idx="3" type="subTitle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4" type="subTitle"/>
          </p:nvPr>
        </p:nvSpPr>
        <p:spPr>
          <a:xfrm>
            <a:off x="57241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type="title"/>
          </p:nvPr>
        </p:nvSpPr>
        <p:spPr>
          <a:xfrm>
            <a:off x="1399000" y="2328176"/>
            <a:ext cx="6881700" cy="781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Hanken Grotesk Light"/>
              <a:buNone/>
              <a:defRPr sz="4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4"/>
          <p:cNvSpPr txBox="1"/>
          <p:nvPr>
            <p:ph idx="5" type="title"/>
          </p:nvPr>
        </p:nvSpPr>
        <p:spPr>
          <a:xfrm>
            <a:off x="1399000" y="3779000"/>
            <a:ext cx="6881700" cy="7740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Hanken Grotesk Light"/>
              <a:buNone/>
              <a:defRPr sz="4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7" name="Google Shape;47;p4"/>
          <p:cNvSpPr txBox="1"/>
          <p:nvPr>
            <p:ph idx="6" type="title"/>
          </p:nvPr>
        </p:nvSpPr>
        <p:spPr>
          <a:xfrm>
            <a:off x="1399000" y="858998"/>
            <a:ext cx="6881700" cy="7815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Hanken Grotesk Light"/>
              <a:buNone/>
              <a:defRPr sz="4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4"/>
          <p:cNvSpPr/>
          <p:nvPr/>
        </p:nvSpPr>
        <p:spPr>
          <a:xfrm>
            <a:off x="1399001" y="4559050"/>
            <a:ext cx="1440300" cy="252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1399026" y="3106187"/>
            <a:ext cx="1440300" cy="252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1399001" y="1640387"/>
            <a:ext cx="1440300" cy="2520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1" name="Google Shape;51;p4"/>
          <p:cNvSpPr txBox="1"/>
          <p:nvPr>
            <p:ph idx="7" type="title"/>
          </p:nvPr>
        </p:nvSpPr>
        <p:spPr>
          <a:xfrm>
            <a:off x="1552450" y="3144818"/>
            <a:ext cx="1133400" cy="176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8" type="title"/>
          </p:nvPr>
        </p:nvSpPr>
        <p:spPr>
          <a:xfrm>
            <a:off x="1552450" y="4601474"/>
            <a:ext cx="1133400" cy="176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53" name="Google Shape;53;p4"/>
          <p:cNvSpPr txBox="1"/>
          <p:nvPr>
            <p:ph idx="9" type="title"/>
          </p:nvPr>
        </p:nvSpPr>
        <p:spPr>
          <a:xfrm>
            <a:off x="1552450" y="1678277"/>
            <a:ext cx="1133400" cy="176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/>
        </p:txBody>
      </p:sp>
      <p:sp>
        <p:nvSpPr>
          <p:cNvPr id="54" name="Google Shape;54;p4"/>
          <p:cNvSpPr/>
          <p:nvPr>
            <p:ph idx="13" type="pic"/>
          </p:nvPr>
        </p:nvSpPr>
        <p:spPr>
          <a:xfrm>
            <a:off x="325850" y="928525"/>
            <a:ext cx="930900" cy="930900"/>
          </a:xfrm>
          <a:prstGeom prst="roundRect">
            <a:avLst>
              <a:gd fmla="val 12343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55" name="Google Shape;55;p4"/>
          <p:cNvSpPr/>
          <p:nvPr>
            <p:ph idx="14" type="pic"/>
          </p:nvPr>
        </p:nvSpPr>
        <p:spPr>
          <a:xfrm>
            <a:off x="325850" y="2396325"/>
            <a:ext cx="930900" cy="930900"/>
          </a:xfrm>
          <a:prstGeom prst="roundRect">
            <a:avLst>
              <a:gd fmla="val 12343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56" name="Google Shape;56;p4"/>
          <p:cNvSpPr/>
          <p:nvPr>
            <p:ph idx="15" type="pic"/>
          </p:nvPr>
        </p:nvSpPr>
        <p:spPr>
          <a:xfrm>
            <a:off x="325850" y="3849175"/>
            <a:ext cx="930900" cy="930900"/>
          </a:xfrm>
          <a:prstGeom prst="roundRect">
            <a:avLst>
              <a:gd fmla="val 12343" name="adj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57" name="Google Shape;57;p4"/>
          <p:cNvSpPr txBox="1"/>
          <p:nvPr>
            <p:ph idx="16" type="body"/>
          </p:nvPr>
        </p:nvSpPr>
        <p:spPr>
          <a:xfrm>
            <a:off x="3060150" y="1598250"/>
            <a:ext cx="53118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7" type="body"/>
          </p:nvPr>
        </p:nvSpPr>
        <p:spPr>
          <a:xfrm>
            <a:off x="3060150" y="3108200"/>
            <a:ext cx="53118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8" type="body"/>
          </p:nvPr>
        </p:nvSpPr>
        <p:spPr>
          <a:xfrm>
            <a:off x="3060150" y="4553025"/>
            <a:ext cx="5311800" cy="403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29" name="Google Shape;529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4" name="Google Shape;534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5" name="Google Shape;535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0" name="Google Shape;540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44" name="Google Shape;544;p3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5" name="Google Shape;545;p3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6" name="Google Shape;546;p3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7" name="Google Shape;547;p3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8" name="Google Shape;548;p3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9" name="Google Shape;549;p3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52" name="Google Shape;552;p3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53" name="Google Shape;553;p3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6" name="Google Shape;556;p3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57" name="Google Shape;557;p3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58" name="Google Shape;558;p3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9" name="Google Shape;559;p3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62" name="Google Shape;562;p4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63" name="Google Shape;563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4" name="Google Shape;564;p4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5" name="Google Shape;565;p4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6" name="Google Shape;566;p4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7" name="Google Shape;567;p4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Folder Orange 2">
  <p:cSld name="CUSTOM_1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" name="Google Shape;62;p5"/>
          <p:cNvSpPr txBox="1"/>
          <p:nvPr>
            <p:ph idx="1" type="subTitle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2" type="subTitle"/>
          </p:nvPr>
        </p:nvSpPr>
        <p:spPr>
          <a:xfrm>
            <a:off x="2783538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3" type="subTitle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4" type="subTitle"/>
          </p:nvPr>
        </p:nvSpPr>
        <p:spPr>
          <a:xfrm>
            <a:off x="57241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type="title"/>
          </p:nvPr>
        </p:nvSpPr>
        <p:spPr>
          <a:xfrm>
            <a:off x="596525" y="753331"/>
            <a:ext cx="70620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5" type="title"/>
          </p:nvPr>
        </p:nvSpPr>
        <p:spPr>
          <a:xfrm>
            <a:off x="1279000" y="2812875"/>
            <a:ext cx="2242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6" type="title"/>
          </p:nvPr>
        </p:nvSpPr>
        <p:spPr>
          <a:xfrm>
            <a:off x="1279000" y="3854630"/>
            <a:ext cx="2242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7" type="title"/>
          </p:nvPr>
        </p:nvSpPr>
        <p:spPr>
          <a:xfrm>
            <a:off x="4917850" y="1749478"/>
            <a:ext cx="2242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0" name="Google Shape;70;p5"/>
          <p:cNvSpPr txBox="1"/>
          <p:nvPr>
            <p:ph idx="8" type="title"/>
          </p:nvPr>
        </p:nvSpPr>
        <p:spPr>
          <a:xfrm>
            <a:off x="4917850" y="3854630"/>
            <a:ext cx="2242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5"/>
          <p:cNvSpPr txBox="1"/>
          <p:nvPr>
            <p:ph idx="9" type="title"/>
          </p:nvPr>
        </p:nvSpPr>
        <p:spPr>
          <a:xfrm>
            <a:off x="4925175" y="2812875"/>
            <a:ext cx="2242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5"/>
          <p:cNvSpPr/>
          <p:nvPr>
            <p:ph idx="13" type="pic"/>
          </p:nvPr>
        </p:nvSpPr>
        <p:spPr>
          <a:xfrm>
            <a:off x="4021150" y="1690575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3" name="Google Shape;73;p5"/>
          <p:cNvSpPr/>
          <p:nvPr>
            <p:ph idx="14" type="pic"/>
          </p:nvPr>
        </p:nvSpPr>
        <p:spPr>
          <a:xfrm>
            <a:off x="4021150" y="2738375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4" name="Google Shape;74;p5"/>
          <p:cNvSpPr/>
          <p:nvPr>
            <p:ph idx="15" type="pic"/>
          </p:nvPr>
        </p:nvSpPr>
        <p:spPr>
          <a:xfrm>
            <a:off x="4021150" y="3789600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5" name="Google Shape;75;p5"/>
          <p:cNvSpPr/>
          <p:nvPr>
            <p:ph idx="16" type="pic"/>
          </p:nvPr>
        </p:nvSpPr>
        <p:spPr>
          <a:xfrm>
            <a:off x="377300" y="1690575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6" name="Google Shape;76;p5"/>
          <p:cNvSpPr/>
          <p:nvPr>
            <p:ph idx="17" type="pic"/>
          </p:nvPr>
        </p:nvSpPr>
        <p:spPr>
          <a:xfrm>
            <a:off x="377300" y="2738375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" name="Google Shape;77;p5"/>
          <p:cNvSpPr/>
          <p:nvPr>
            <p:ph idx="18" type="pic"/>
          </p:nvPr>
        </p:nvSpPr>
        <p:spPr>
          <a:xfrm>
            <a:off x="377300" y="3789600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8" name="Google Shape;78;p5"/>
          <p:cNvSpPr txBox="1"/>
          <p:nvPr>
            <p:ph idx="19" type="title"/>
          </p:nvPr>
        </p:nvSpPr>
        <p:spPr>
          <a:xfrm>
            <a:off x="1279000" y="1749478"/>
            <a:ext cx="2242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9" name="Google Shape;79;p5"/>
          <p:cNvSpPr txBox="1"/>
          <p:nvPr>
            <p:ph idx="20" type="body"/>
          </p:nvPr>
        </p:nvSpPr>
        <p:spPr>
          <a:xfrm>
            <a:off x="1279000" y="2100550"/>
            <a:ext cx="224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21" type="body"/>
          </p:nvPr>
        </p:nvSpPr>
        <p:spPr>
          <a:xfrm>
            <a:off x="1279000" y="4205800"/>
            <a:ext cx="224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1" name="Google Shape;81;p5"/>
          <p:cNvSpPr txBox="1"/>
          <p:nvPr>
            <p:ph idx="22" type="body"/>
          </p:nvPr>
        </p:nvSpPr>
        <p:spPr>
          <a:xfrm>
            <a:off x="1279000" y="3164025"/>
            <a:ext cx="224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2" name="Google Shape;82;p5"/>
          <p:cNvSpPr txBox="1"/>
          <p:nvPr>
            <p:ph idx="23" type="body"/>
          </p:nvPr>
        </p:nvSpPr>
        <p:spPr>
          <a:xfrm>
            <a:off x="4917850" y="2100550"/>
            <a:ext cx="224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24" type="body"/>
          </p:nvPr>
        </p:nvSpPr>
        <p:spPr>
          <a:xfrm>
            <a:off x="4917850" y="4205800"/>
            <a:ext cx="224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25" type="body"/>
          </p:nvPr>
        </p:nvSpPr>
        <p:spPr>
          <a:xfrm>
            <a:off x="4917850" y="3164025"/>
            <a:ext cx="2242800" cy="2625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0" name="Google Shape;570;p4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1" name="Google Shape;571;p4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2" name="Google Shape;572;p4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3" name="Google Shape;573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4" name="Google Shape;574;p4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5" name="Google Shape;575;p4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6" name="Google Shape;576;p4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7" name="Google Shape;577;p4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80" name="Google Shape;580;p4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3" name="Google Shape;583;p4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84" name="Google Shape;584;p4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85" name="Google Shape;585;p4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6" name="Google Shape;58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87" name="Google Shape;587;p4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8" name="Google Shape;588;p4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1" name="Google Shape;591;p4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2" name="Google Shape;592;p4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p4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4" name="Google Shape;594;p4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5" name="Google Shape;595;p4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6" name="Google Shape;59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597" name="Google Shape;597;p4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8" name="Google Shape;598;p4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9" name="Google Shape;599;p4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4" name="Google Shape;604;p4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4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6" name="Google Shape;606;p4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7" name="Google Shape;607;p4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8" name="Google Shape;608;p4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9" name="Google Shape;609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/>
        </p:txBody>
      </p:sp>
      <p:sp>
        <p:nvSpPr>
          <p:cNvPr id="610" name="Google Shape;610;p4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1" name="Google Shape;611;p4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2" name="Google Shape;612;p4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with Folder">
  <p:cSld name="BLANK_1_1_1_1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6"/>
          <p:cNvGrpSpPr/>
          <p:nvPr/>
        </p:nvGrpSpPr>
        <p:grpSpPr>
          <a:xfrm>
            <a:off x="228600" y="210088"/>
            <a:ext cx="8686800" cy="4676475"/>
            <a:chOff x="228600" y="210088"/>
            <a:chExt cx="8686800" cy="4676475"/>
          </a:xfrm>
        </p:grpSpPr>
        <p:sp>
          <p:nvSpPr>
            <p:cNvPr id="87" name="Google Shape;87;p6"/>
            <p:cNvSpPr/>
            <p:nvPr/>
          </p:nvSpPr>
          <p:spPr>
            <a:xfrm>
              <a:off x="228600" y="566563"/>
              <a:ext cx="8686800" cy="4320000"/>
            </a:xfrm>
            <a:prstGeom prst="roundRect">
              <a:avLst>
                <a:gd fmla="val 5406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rPr>
                <a:t> </a:t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912237" y="210088"/>
              <a:ext cx="2245995" cy="360013"/>
            </a:xfrm>
            <a:custGeom>
              <a:rect b="b" l="l" r="r" t="t"/>
              <a:pathLst>
                <a:path extrusionOk="0" h="45745" w="28575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sp>
        <p:nvSpPr>
          <p:cNvPr id="89" name="Google Shape;89;p6"/>
          <p:cNvSpPr txBox="1"/>
          <p:nvPr>
            <p:ph idx="1" type="subTitle"/>
          </p:nvPr>
        </p:nvSpPr>
        <p:spPr>
          <a:xfrm>
            <a:off x="1224650" y="210100"/>
            <a:ext cx="16767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0" name="Google Shape;90;p6"/>
          <p:cNvSpPr txBox="1"/>
          <p:nvPr>
            <p:ph idx="2" type="body"/>
          </p:nvPr>
        </p:nvSpPr>
        <p:spPr>
          <a:xfrm>
            <a:off x="593775" y="3900525"/>
            <a:ext cx="4346700" cy="7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b="1"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b="1"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b="1" sz="1200"/>
            </a:lvl9pPr>
          </a:lstStyle>
          <a:p/>
        </p:txBody>
      </p:sp>
      <p:sp>
        <p:nvSpPr>
          <p:cNvPr id="91" name="Google Shape;91;p6"/>
          <p:cNvSpPr txBox="1"/>
          <p:nvPr>
            <p:ph type="title"/>
          </p:nvPr>
        </p:nvSpPr>
        <p:spPr>
          <a:xfrm>
            <a:off x="593775" y="984700"/>
            <a:ext cx="7948200" cy="22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7_1_1_1_1_1_1_1_1_1_1_1_1_1_1_1_1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-2450" y="4759975"/>
            <a:ext cx="9150600" cy="383400"/>
          </a:xfrm>
          <a:prstGeom prst="rect">
            <a:avLst/>
          </a:prstGeom>
        </p:spPr>
        <p:txBody>
          <a:bodyPr anchorCtr="0" anchor="ctr" bIns="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14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cxnSp>
        <p:nvCxnSpPr>
          <p:cNvPr id="94" name="Google Shape;94;p7"/>
          <p:cNvCxnSpPr/>
          <p:nvPr/>
        </p:nvCxnSpPr>
        <p:spPr>
          <a:xfrm rot="10800000">
            <a:off x="-2100" y="4759975"/>
            <a:ext cx="91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" name="Google Shape;95;p7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6" name="Google Shape;96;p7"/>
          <p:cNvSpPr txBox="1"/>
          <p:nvPr>
            <p:ph idx="2" type="title"/>
          </p:nvPr>
        </p:nvSpPr>
        <p:spPr>
          <a:xfrm>
            <a:off x="850" y="1078988"/>
            <a:ext cx="9144000" cy="3598800"/>
          </a:xfrm>
          <a:prstGeom prst="rect">
            <a:avLst/>
          </a:prstGeom>
        </p:spPr>
        <p:txBody>
          <a:bodyPr anchorCtr="0" anchor="t" bIns="108000" lIns="252000" spcFirstLastPara="1" rIns="25200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7" name="Google Shape;97;p7"/>
          <p:cNvGrpSpPr/>
          <p:nvPr/>
        </p:nvGrpSpPr>
        <p:grpSpPr>
          <a:xfrm>
            <a:off x="1724267" y="547463"/>
            <a:ext cx="658200" cy="449397"/>
            <a:chOff x="2467317" y="547413"/>
            <a:chExt cx="658200" cy="449397"/>
          </a:xfrm>
        </p:grpSpPr>
        <p:sp>
          <p:nvSpPr>
            <p:cNvPr id="98" name="Google Shape;98;p7"/>
            <p:cNvSpPr/>
            <p:nvPr/>
          </p:nvSpPr>
          <p:spPr>
            <a:xfrm rot="5400000">
              <a:off x="2593167" y="464460"/>
              <a:ext cx="406500" cy="658200"/>
            </a:xfrm>
            <a:prstGeom prst="roundRect">
              <a:avLst>
                <a:gd fmla="val 5925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2507750" y="547413"/>
              <a:ext cx="269319" cy="43229"/>
            </a:xfrm>
            <a:custGeom>
              <a:rect b="b" l="l" r="r" t="t"/>
              <a:pathLst>
                <a:path extrusionOk="0" h="45745" w="28575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grpSp>
        <p:nvGrpSpPr>
          <p:cNvPr id="100" name="Google Shape;100;p7"/>
          <p:cNvGrpSpPr/>
          <p:nvPr/>
        </p:nvGrpSpPr>
        <p:grpSpPr>
          <a:xfrm>
            <a:off x="981142" y="547476"/>
            <a:ext cx="658200" cy="449397"/>
            <a:chOff x="2467317" y="547413"/>
            <a:chExt cx="658200" cy="449397"/>
          </a:xfrm>
        </p:grpSpPr>
        <p:sp>
          <p:nvSpPr>
            <p:cNvPr id="101" name="Google Shape;101;p7"/>
            <p:cNvSpPr/>
            <p:nvPr/>
          </p:nvSpPr>
          <p:spPr>
            <a:xfrm rot="5400000">
              <a:off x="2593167" y="464460"/>
              <a:ext cx="406500" cy="658200"/>
            </a:xfrm>
            <a:prstGeom prst="roundRect">
              <a:avLst>
                <a:gd fmla="val 5925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102" name="Google Shape;102;p7"/>
            <p:cNvSpPr/>
            <p:nvPr/>
          </p:nvSpPr>
          <p:spPr>
            <a:xfrm>
              <a:off x="2507750" y="547413"/>
              <a:ext cx="269319" cy="43229"/>
            </a:xfrm>
            <a:custGeom>
              <a:rect b="b" l="l" r="r" t="t"/>
              <a:pathLst>
                <a:path extrusionOk="0" h="45745" w="28575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grpSp>
        <p:nvGrpSpPr>
          <p:cNvPr id="103" name="Google Shape;103;p7"/>
          <p:cNvGrpSpPr/>
          <p:nvPr/>
        </p:nvGrpSpPr>
        <p:grpSpPr>
          <a:xfrm>
            <a:off x="2467317" y="547413"/>
            <a:ext cx="658200" cy="449397"/>
            <a:chOff x="2467317" y="547413"/>
            <a:chExt cx="658200" cy="449397"/>
          </a:xfrm>
        </p:grpSpPr>
        <p:sp>
          <p:nvSpPr>
            <p:cNvPr id="104" name="Google Shape;104;p7"/>
            <p:cNvSpPr/>
            <p:nvPr/>
          </p:nvSpPr>
          <p:spPr>
            <a:xfrm rot="5400000">
              <a:off x="2593167" y="464460"/>
              <a:ext cx="406500" cy="658200"/>
            </a:xfrm>
            <a:prstGeom prst="roundRect">
              <a:avLst>
                <a:gd fmla="val 5925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2507750" y="547413"/>
              <a:ext cx="269319" cy="43229"/>
            </a:xfrm>
            <a:custGeom>
              <a:rect b="b" l="l" r="r" t="t"/>
              <a:pathLst>
                <a:path extrusionOk="0" h="45745" w="28575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grpSp>
        <p:nvGrpSpPr>
          <p:cNvPr id="106" name="Google Shape;106;p7"/>
          <p:cNvGrpSpPr/>
          <p:nvPr/>
        </p:nvGrpSpPr>
        <p:grpSpPr>
          <a:xfrm>
            <a:off x="238017" y="549426"/>
            <a:ext cx="658200" cy="449397"/>
            <a:chOff x="2467317" y="547413"/>
            <a:chExt cx="658200" cy="449397"/>
          </a:xfrm>
        </p:grpSpPr>
        <p:sp>
          <p:nvSpPr>
            <p:cNvPr id="107" name="Google Shape;107;p7"/>
            <p:cNvSpPr/>
            <p:nvPr/>
          </p:nvSpPr>
          <p:spPr>
            <a:xfrm rot="5400000">
              <a:off x="2593167" y="464460"/>
              <a:ext cx="406500" cy="658200"/>
            </a:xfrm>
            <a:prstGeom prst="roundRect">
              <a:avLst>
                <a:gd fmla="val 59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2507750" y="547413"/>
              <a:ext cx="269319" cy="43229"/>
            </a:xfrm>
            <a:custGeom>
              <a:rect b="b" l="l" r="r" t="t"/>
              <a:pathLst>
                <a:path extrusionOk="0" h="45745" w="28575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ections Grey">
  <p:cSld name="BLANK_1_1_1_1_1_1_1_1">
    <p:bg>
      <p:bgPr>
        <a:solidFill>
          <a:schemeClr val="dk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172350" y="1093875"/>
            <a:ext cx="4341600" cy="1299600"/>
          </a:xfrm>
          <a:prstGeom prst="rect">
            <a:avLst/>
          </a:prstGeom>
        </p:spPr>
        <p:txBody>
          <a:bodyPr anchorCtr="0" anchor="t" bIns="180000" lIns="180000" spcFirstLastPara="1" rIns="180000" wrap="square" tIns="18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/>
        </p:txBody>
      </p:sp>
      <p:sp>
        <p:nvSpPr>
          <p:cNvPr id="111" name="Google Shape;111;p8"/>
          <p:cNvSpPr txBox="1"/>
          <p:nvPr>
            <p:ph idx="2" type="subTitle"/>
          </p:nvPr>
        </p:nvSpPr>
        <p:spPr>
          <a:xfrm>
            <a:off x="357425" y="2974373"/>
            <a:ext cx="2048400" cy="3906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uton Light"/>
              <a:buNone/>
              <a:defRPr sz="22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"/>
          <p:cNvSpPr txBox="1"/>
          <p:nvPr>
            <p:ph idx="3" type="subTitle"/>
          </p:nvPr>
        </p:nvSpPr>
        <p:spPr>
          <a:xfrm>
            <a:off x="357425" y="718250"/>
            <a:ext cx="2048400" cy="3780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uton Light"/>
              <a:buNone/>
              <a:defRPr sz="22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9pPr>
          </a:lstStyle>
          <a:p/>
        </p:txBody>
      </p:sp>
      <p:sp>
        <p:nvSpPr>
          <p:cNvPr id="113" name="Google Shape;113;p8"/>
          <p:cNvSpPr txBox="1"/>
          <p:nvPr>
            <p:ph idx="4" type="body"/>
          </p:nvPr>
        </p:nvSpPr>
        <p:spPr>
          <a:xfrm>
            <a:off x="172350" y="3362406"/>
            <a:ext cx="4341600" cy="1299600"/>
          </a:xfrm>
          <a:prstGeom prst="rect">
            <a:avLst/>
          </a:prstGeom>
        </p:spPr>
        <p:txBody>
          <a:bodyPr anchorCtr="0" anchor="t" bIns="180000" lIns="180000" spcFirstLastPara="1" rIns="180000" wrap="square" tIns="18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/>
        </p:txBody>
      </p:sp>
      <p:sp>
        <p:nvSpPr>
          <p:cNvPr id="114" name="Google Shape;114;p8"/>
          <p:cNvSpPr txBox="1"/>
          <p:nvPr>
            <p:ph idx="5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15" name="Google Shape;115;p8"/>
          <p:cNvSpPr txBox="1"/>
          <p:nvPr>
            <p:ph idx="6" type="subTitle"/>
          </p:nvPr>
        </p:nvSpPr>
        <p:spPr>
          <a:xfrm>
            <a:off x="4814750" y="717075"/>
            <a:ext cx="2048400" cy="3780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uton Light"/>
              <a:buNone/>
              <a:defRPr sz="22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9pPr>
          </a:lstStyle>
          <a:p/>
        </p:txBody>
      </p:sp>
      <p:sp>
        <p:nvSpPr>
          <p:cNvPr id="116" name="Google Shape;116;p8"/>
          <p:cNvSpPr txBox="1"/>
          <p:nvPr>
            <p:ph idx="7" type="body"/>
          </p:nvPr>
        </p:nvSpPr>
        <p:spPr>
          <a:xfrm>
            <a:off x="4629675" y="1092700"/>
            <a:ext cx="4341600" cy="1299600"/>
          </a:xfrm>
          <a:prstGeom prst="rect">
            <a:avLst/>
          </a:prstGeom>
        </p:spPr>
        <p:txBody>
          <a:bodyPr anchorCtr="0" anchor="t" bIns="180000" lIns="180000" spcFirstLastPara="1" rIns="180000" wrap="square" tIns="18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/>
        </p:txBody>
      </p:sp>
      <p:sp>
        <p:nvSpPr>
          <p:cNvPr id="117" name="Google Shape;117;p8"/>
          <p:cNvSpPr txBox="1"/>
          <p:nvPr>
            <p:ph idx="8" type="subTitle"/>
          </p:nvPr>
        </p:nvSpPr>
        <p:spPr>
          <a:xfrm>
            <a:off x="4814750" y="3003375"/>
            <a:ext cx="2048400" cy="3780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uton Light"/>
              <a:buNone/>
              <a:defRPr sz="22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9" type="body"/>
          </p:nvPr>
        </p:nvSpPr>
        <p:spPr>
          <a:xfrm>
            <a:off x="4629675" y="3379000"/>
            <a:ext cx="4341600" cy="1299600"/>
          </a:xfrm>
          <a:prstGeom prst="rect">
            <a:avLst/>
          </a:prstGeom>
        </p:spPr>
        <p:txBody>
          <a:bodyPr anchorCtr="0" anchor="t" bIns="180000" lIns="180000" spcFirstLastPara="1" rIns="180000" wrap="square" tIns="18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Data folders">
  <p:cSld name="CUSTOM_7_1_1_1_1_1_1_1_1_1_1_1_1_1_1_1_1_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193900" y="1429900"/>
            <a:ext cx="2156700" cy="2670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21" name="Google Shape;121;p9"/>
          <p:cNvSpPr txBox="1"/>
          <p:nvPr>
            <p:ph idx="2" type="title"/>
          </p:nvPr>
        </p:nvSpPr>
        <p:spPr>
          <a:xfrm>
            <a:off x="193900" y="1769325"/>
            <a:ext cx="2156700" cy="267000"/>
          </a:xfrm>
          <a:prstGeom prst="rect">
            <a:avLst/>
          </a:prstGeom>
        </p:spPr>
        <p:txBody>
          <a:bodyPr anchorCtr="0" anchor="t" bIns="90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22" name="Google Shape;122;p9"/>
          <p:cNvSpPr txBox="1"/>
          <p:nvPr>
            <p:ph idx="3" type="title"/>
          </p:nvPr>
        </p:nvSpPr>
        <p:spPr>
          <a:xfrm>
            <a:off x="2391238" y="1429900"/>
            <a:ext cx="2156700" cy="2670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23" name="Google Shape;123;p9"/>
          <p:cNvSpPr txBox="1"/>
          <p:nvPr>
            <p:ph idx="4" type="title"/>
          </p:nvPr>
        </p:nvSpPr>
        <p:spPr>
          <a:xfrm>
            <a:off x="2391238" y="1769325"/>
            <a:ext cx="2156700" cy="267000"/>
          </a:xfrm>
          <a:prstGeom prst="rect">
            <a:avLst/>
          </a:prstGeom>
        </p:spPr>
        <p:txBody>
          <a:bodyPr anchorCtr="0" anchor="t" bIns="90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24" name="Google Shape;124;p9"/>
          <p:cNvSpPr txBox="1"/>
          <p:nvPr>
            <p:ph idx="5" type="title"/>
          </p:nvPr>
        </p:nvSpPr>
        <p:spPr>
          <a:xfrm>
            <a:off x="4590375" y="1429900"/>
            <a:ext cx="2156700" cy="2670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25" name="Google Shape;125;p9"/>
          <p:cNvSpPr txBox="1"/>
          <p:nvPr>
            <p:ph idx="6" type="title"/>
          </p:nvPr>
        </p:nvSpPr>
        <p:spPr>
          <a:xfrm>
            <a:off x="4590375" y="1769325"/>
            <a:ext cx="2156700" cy="267000"/>
          </a:xfrm>
          <a:prstGeom prst="rect">
            <a:avLst/>
          </a:prstGeom>
        </p:spPr>
        <p:txBody>
          <a:bodyPr anchorCtr="0" anchor="t" bIns="90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26" name="Google Shape;126;p9"/>
          <p:cNvSpPr txBox="1"/>
          <p:nvPr>
            <p:ph idx="7" type="title"/>
          </p:nvPr>
        </p:nvSpPr>
        <p:spPr>
          <a:xfrm>
            <a:off x="6788925" y="1429900"/>
            <a:ext cx="2156700" cy="2670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27" name="Google Shape;127;p9"/>
          <p:cNvSpPr txBox="1"/>
          <p:nvPr>
            <p:ph idx="8" type="title"/>
          </p:nvPr>
        </p:nvSpPr>
        <p:spPr>
          <a:xfrm>
            <a:off x="6788925" y="1769325"/>
            <a:ext cx="2156700" cy="267000"/>
          </a:xfrm>
          <a:prstGeom prst="rect">
            <a:avLst/>
          </a:prstGeom>
        </p:spPr>
        <p:txBody>
          <a:bodyPr anchorCtr="0" anchor="t" bIns="90000" lIns="108000" spcFirstLastPara="1" rIns="10800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128" name="Google Shape;128;p9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29" name="Google Shape;129;p9"/>
          <p:cNvSpPr txBox="1"/>
          <p:nvPr>
            <p:ph idx="9" type="body"/>
          </p:nvPr>
        </p:nvSpPr>
        <p:spPr>
          <a:xfrm>
            <a:off x="192900" y="2164400"/>
            <a:ext cx="2156700" cy="18303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0" name="Google Shape;130;p9"/>
          <p:cNvSpPr txBox="1"/>
          <p:nvPr>
            <p:ph idx="13" type="body"/>
          </p:nvPr>
        </p:nvSpPr>
        <p:spPr>
          <a:xfrm>
            <a:off x="2391200" y="2164400"/>
            <a:ext cx="2156700" cy="18303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1" name="Google Shape;131;p9"/>
          <p:cNvSpPr txBox="1"/>
          <p:nvPr>
            <p:ph idx="14" type="body"/>
          </p:nvPr>
        </p:nvSpPr>
        <p:spPr>
          <a:xfrm>
            <a:off x="4590600" y="2164400"/>
            <a:ext cx="2156700" cy="18303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5" type="body"/>
          </p:nvPr>
        </p:nvSpPr>
        <p:spPr>
          <a:xfrm>
            <a:off x="6788900" y="2164400"/>
            <a:ext cx="2156700" cy="1830300"/>
          </a:xfrm>
          <a:prstGeom prst="rect">
            <a:avLst/>
          </a:prstGeom>
        </p:spPr>
        <p:txBody>
          <a:bodyPr anchorCtr="0" anchor="t" bIns="0" lIns="108000" spcFirstLastPara="1" rIns="108000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Data Folders">
  <p:cSld name="CUSTOM_7_1_1_1_1_1_1_1_1_1_1_1_1_1_1_1_1_4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193900" y="795678"/>
            <a:ext cx="2856900" cy="2670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35" name="Google Shape;135;p10"/>
          <p:cNvSpPr txBox="1"/>
          <p:nvPr>
            <p:ph idx="1" type="subTitle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36" name="Google Shape;136;p10"/>
          <p:cNvSpPr txBox="1"/>
          <p:nvPr>
            <p:ph idx="2" type="title"/>
          </p:nvPr>
        </p:nvSpPr>
        <p:spPr>
          <a:xfrm>
            <a:off x="3141175" y="795678"/>
            <a:ext cx="2856900" cy="2670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37" name="Google Shape;137;p10"/>
          <p:cNvSpPr txBox="1"/>
          <p:nvPr>
            <p:ph idx="3" type="title"/>
          </p:nvPr>
        </p:nvSpPr>
        <p:spPr>
          <a:xfrm>
            <a:off x="6088450" y="795678"/>
            <a:ext cx="2856900" cy="267000"/>
          </a:xfrm>
          <a:prstGeom prst="rect">
            <a:avLst/>
          </a:prstGeom>
        </p:spPr>
        <p:txBody>
          <a:bodyPr anchorCtr="0" anchor="t" bIns="0" lIns="180000" spcFirstLastPara="1" rIns="18000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/>
        </p:txBody>
      </p:sp>
      <p:sp>
        <p:nvSpPr>
          <p:cNvPr id="138" name="Google Shape;138;p10"/>
          <p:cNvSpPr txBox="1"/>
          <p:nvPr>
            <p:ph idx="4" type="body"/>
          </p:nvPr>
        </p:nvSpPr>
        <p:spPr>
          <a:xfrm>
            <a:off x="194075" y="1414925"/>
            <a:ext cx="2856900" cy="3548700"/>
          </a:xfrm>
          <a:prstGeom prst="rect">
            <a:avLst/>
          </a:prstGeom>
        </p:spPr>
        <p:txBody>
          <a:bodyPr anchorCtr="0" anchor="t" bIns="180000" lIns="180000" spcFirstLastPara="1" rIns="180000" wrap="square" tIns="27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idx="5" type="body"/>
          </p:nvPr>
        </p:nvSpPr>
        <p:spPr>
          <a:xfrm>
            <a:off x="3140525" y="1414925"/>
            <a:ext cx="2856900" cy="3548700"/>
          </a:xfrm>
          <a:prstGeom prst="rect">
            <a:avLst/>
          </a:prstGeom>
        </p:spPr>
        <p:txBody>
          <a:bodyPr anchorCtr="0" anchor="t" bIns="180000" lIns="180000" spcFirstLastPara="1" rIns="180000" wrap="square" tIns="27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40" name="Google Shape;140;p10"/>
          <p:cNvSpPr txBox="1"/>
          <p:nvPr>
            <p:ph idx="6" type="body"/>
          </p:nvPr>
        </p:nvSpPr>
        <p:spPr>
          <a:xfrm>
            <a:off x="6086975" y="1414925"/>
            <a:ext cx="2856900" cy="3548700"/>
          </a:xfrm>
          <a:prstGeom prst="rect">
            <a:avLst/>
          </a:prstGeom>
        </p:spPr>
        <p:txBody>
          <a:bodyPr anchorCtr="0" anchor="t" bIns="180000" lIns="180000" spcFirstLastPara="1" rIns="180000" wrap="square" tIns="2700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7.png"/><Relationship Id="rId7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DTheising/DORIS_Interview" TargetMode="External"/><Relationship Id="rId4" Type="http://schemas.openxmlformats.org/officeDocument/2006/relationships/hyperlink" Target="https://pola.rs/" TargetMode="External"/><Relationship Id="rId5" Type="http://schemas.openxmlformats.org/officeDocument/2006/relationships/hyperlink" Target="https://matplotlib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7"/>
          <p:cNvSpPr/>
          <p:nvPr/>
        </p:nvSpPr>
        <p:spPr>
          <a:xfrm>
            <a:off x="3825863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18" name="Google Shape;618;p47"/>
          <p:cNvSpPr/>
          <p:nvPr/>
        </p:nvSpPr>
        <p:spPr>
          <a:xfrm>
            <a:off x="2380538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19" name="Google Shape;619;p47"/>
          <p:cNvSpPr/>
          <p:nvPr/>
        </p:nvSpPr>
        <p:spPr>
          <a:xfrm>
            <a:off x="912237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0" name="Google Shape;620;p47"/>
          <p:cNvSpPr txBox="1"/>
          <p:nvPr>
            <p:ph type="title"/>
          </p:nvPr>
        </p:nvSpPr>
        <p:spPr>
          <a:xfrm>
            <a:off x="593175" y="486000"/>
            <a:ext cx="7916400" cy="274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en"/>
              <a:t>Analysis of Usability Dataset</a:t>
            </a:r>
            <a:endParaRPr/>
          </a:p>
        </p:txBody>
      </p:sp>
      <p:sp>
        <p:nvSpPr>
          <p:cNvPr id="621" name="Google Shape;621;p47"/>
          <p:cNvSpPr txBox="1"/>
          <p:nvPr>
            <p:ph idx="4" type="subTitle"/>
          </p:nvPr>
        </p:nvSpPr>
        <p:spPr>
          <a:xfrm>
            <a:off x="7040700" y="4387200"/>
            <a:ext cx="15012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Samuel Theising</a:t>
            </a:r>
            <a:endParaRPr/>
          </a:p>
        </p:txBody>
      </p:sp>
      <p:sp>
        <p:nvSpPr>
          <p:cNvPr id="622" name="Google Shape;622;p47"/>
          <p:cNvSpPr txBox="1"/>
          <p:nvPr>
            <p:ph idx="4" type="subTitle"/>
          </p:nvPr>
        </p:nvSpPr>
        <p:spPr>
          <a:xfrm>
            <a:off x="711975" y="4387200"/>
            <a:ext cx="15012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2025-08-02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8"/>
          <p:cNvSpPr/>
          <p:nvPr/>
        </p:nvSpPr>
        <p:spPr>
          <a:xfrm>
            <a:off x="5278763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8" name="Google Shape;628;p48"/>
          <p:cNvSpPr/>
          <p:nvPr/>
        </p:nvSpPr>
        <p:spPr>
          <a:xfrm>
            <a:off x="3825863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29" name="Google Shape;629;p48"/>
          <p:cNvSpPr/>
          <p:nvPr/>
        </p:nvSpPr>
        <p:spPr>
          <a:xfrm>
            <a:off x="2380538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30" name="Google Shape;630;p48"/>
          <p:cNvSpPr/>
          <p:nvPr/>
        </p:nvSpPr>
        <p:spPr>
          <a:xfrm>
            <a:off x="912237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31" name="Google Shape;631;p48"/>
          <p:cNvSpPr/>
          <p:nvPr/>
        </p:nvSpPr>
        <p:spPr>
          <a:xfrm>
            <a:off x="290300" y="1630725"/>
            <a:ext cx="3639000" cy="2515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32" name="Google Shape;632;p48"/>
          <p:cNvSpPr txBox="1"/>
          <p:nvPr>
            <p:ph type="title"/>
          </p:nvPr>
        </p:nvSpPr>
        <p:spPr>
          <a:xfrm>
            <a:off x="596525" y="753331"/>
            <a:ext cx="70620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First Look</a:t>
            </a:r>
            <a:endParaRPr/>
          </a:p>
        </p:txBody>
      </p:sp>
      <p:sp>
        <p:nvSpPr>
          <p:cNvPr id="633" name="Google Shape;633;p48"/>
          <p:cNvSpPr txBox="1"/>
          <p:nvPr>
            <p:ph idx="19" type="title"/>
          </p:nvPr>
        </p:nvSpPr>
        <p:spPr>
          <a:xfrm>
            <a:off x="1279000" y="1749478"/>
            <a:ext cx="2242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Observations</a:t>
            </a:r>
            <a:endParaRPr sz="2000"/>
          </a:p>
        </p:txBody>
      </p:sp>
      <p:sp>
        <p:nvSpPr>
          <p:cNvPr id="634" name="Google Shape;634;p48"/>
          <p:cNvSpPr txBox="1"/>
          <p:nvPr>
            <p:ph idx="20" type="body"/>
          </p:nvPr>
        </p:nvSpPr>
        <p:spPr>
          <a:xfrm>
            <a:off x="988400" y="2135475"/>
            <a:ext cx="2242800" cy="15057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Data is well organized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Columns designed for human readability, not analysis.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Only one building worth of data.</a:t>
            </a:r>
            <a:endParaRPr sz="1200"/>
          </a:p>
        </p:txBody>
      </p:sp>
      <p:sp>
        <p:nvSpPr>
          <p:cNvPr id="635" name="Google Shape;635;p48"/>
          <p:cNvSpPr txBox="1"/>
          <p:nvPr>
            <p:ph idx="1" type="subTitle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First Look</a:t>
            </a:r>
            <a:endParaRPr/>
          </a:p>
        </p:txBody>
      </p:sp>
      <p:sp>
        <p:nvSpPr>
          <p:cNvPr id="636" name="Google Shape;636;p48"/>
          <p:cNvSpPr txBox="1"/>
          <p:nvPr>
            <p:ph idx="2" type="subTitle"/>
          </p:nvPr>
        </p:nvSpPr>
        <p:spPr>
          <a:xfrm>
            <a:off x="2783538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Brainstorming</a:t>
            </a:r>
            <a:endParaRPr/>
          </a:p>
        </p:txBody>
      </p:sp>
      <p:sp>
        <p:nvSpPr>
          <p:cNvPr id="637" name="Google Shape;637;p48"/>
          <p:cNvSpPr txBox="1"/>
          <p:nvPr>
            <p:ph idx="3" type="subTitle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638" name="Google Shape;638;p48"/>
          <p:cNvSpPr txBox="1"/>
          <p:nvPr>
            <p:ph idx="4" type="subTitle"/>
          </p:nvPr>
        </p:nvSpPr>
        <p:spPr>
          <a:xfrm>
            <a:off x="57241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639" name="Google Shape;639;p48"/>
          <p:cNvSpPr/>
          <p:nvPr/>
        </p:nvSpPr>
        <p:spPr>
          <a:xfrm>
            <a:off x="4624600" y="1571600"/>
            <a:ext cx="3639000" cy="2515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40" name="Google Shape;640;p48"/>
          <p:cNvSpPr txBox="1"/>
          <p:nvPr>
            <p:ph idx="19" type="title"/>
          </p:nvPr>
        </p:nvSpPr>
        <p:spPr>
          <a:xfrm>
            <a:off x="5613300" y="1749478"/>
            <a:ext cx="22428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000"/>
              <a:t>Restrictions</a:t>
            </a:r>
            <a:endParaRPr sz="2000"/>
          </a:p>
        </p:txBody>
      </p:sp>
      <p:sp>
        <p:nvSpPr>
          <p:cNvPr id="641" name="Google Shape;641;p48"/>
          <p:cNvSpPr txBox="1"/>
          <p:nvPr>
            <p:ph idx="20" type="body"/>
          </p:nvPr>
        </p:nvSpPr>
        <p:spPr>
          <a:xfrm>
            <a:off x="5280363" y="2135475"/>
            <a:ext cx="2242800" cy="1505700"/>
          </a:xfrm>
          <a:prstGeom prst="rect">
            <a:avLst/>
          </a:prstGeom>
        </p:spPr>
        <p:txBody>
          <a:bodyPr anchorCtr="0" anchor="t" bIns="91425" lIns="91425" spcFirstLastPara="1" rIns="91425" wrap="square" tIns="36000">
            <a:normAutofit lnSpcReduction="10000"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No physical layout.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Unknown if individual workstations are assigned.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/>
              <a:t>Unknown restrictions on usage of conference rooms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646;p49" title="time_occ_wk_statio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3428" y="542502"/>
            <a:ext cx="2246002" cy="1684498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p49"/>
          <p:cNvSpPr/>
          <p:nvPr/>
        </p:nvSpPr>
        <p:spPr>
          <a:xfrm>
            <a:off x="5278763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48" name="Google Shape;648;p49"/>
          <p:cNvSpPr/>
          <p:nvPr/>
        </p:nvSpPr>
        <p:spPr>
          <a:xfrm>
            <a:off x="3825863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49" name="Google Shape;649;p49"/>
          <p:cNvSpPr/>
          <p:nvPr/>
        </p:nvSpPr>
        <p:spPr>
          <a:xfrm>
            <a:off x="912237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50" name="Google Shape;650;p49"/>
          <p:cNvSpPr/>
          <p:nvPr/>
        </p:nvSpPr>
        <p:spPr>
          <a:xfrm>
            <a:off x="2380538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51" name="Google Shape;651;p49"/>
          <p:cNvSpPr txBox="1"/>
          <p:nvPr>
            <p:ph idx="33" type="title"/>
          </p:nvPr>
        </p:nvSpPr>
        <p:spPr>
          <a:xfrm>
            <a:off x="596525" y="753325"/>
            <a:ext cx="24240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Initial Ideas</a:t>
            </a:r>
            <a:endParaRPr/>
          </a:p>
        </p:txBody>
      </p:sp>
      <p:sp>
        <p:nvSpPr>
          <p:cNvPr id="652" name="Google Shape;652;p49"/>
          <p:cNvSpPr txBox="1"/>
          <p:nvPr>
            <p:ph type="title"/>
          </p:nvPr>
        </p:nvSpPr>
        <p:spPr>
          <a:xfrm>
            <a:off x="4228867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653" name="Google Shape;653;p49"/>
          <p:cNvSpPr txBox="1"/>
          <p:nvPr>
            <p:ph idx="2" type="title"/>
          </p:nvPr>
        </p:nvSpPr>
        <p:spPr>
          <a:xfrm>
            <a:off x="5723951" y="131799"/>
            <a:ext cx="14403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654" name="Google Shape;654;p49"/>
          <p:cNvSpPr txBox="1"/>
          <p:nvPr>
            <p:ph idx="3" type="title"/>
          </p:nvPr>
        </p:nvSpPr>
        <p:spPr>
          <a:xfrm>
            <a:off x="1314610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First Look</a:t>
            </a:r>
            <a:endParaRPr/>
          </a:p>
        </p:txBody>
      </p:sp>
      <p:sp>
        <p:nvSpPr>
          <p:cNvPr id="655" name="Google Shape;655;p49"/>
          <p:cNvSpPr txBox="1"/>
          <p:nvPr>
            <p:ph idx="4" type="title"/>
          </p:nvPr>
        </p:nvSpPr>
        <p:spPr>
          <a:xfrm>
            <a:off x="2777959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Brainstorming</a:t>
            </a:r>
            <a:endParaRPr/>
          </a:p>
        </p:txBody>
      </p:sp>
      <p:sp>
        <p:nvSpPr>
          <p:cNvPr id="656" name="Google Shape;656;p49"/>
          <p:cNvSpPr/>
          <p:nvPr/>
        </p:nvSpPr>
        <p:spPr>
          <a:xfrm>
            <a:off x="596525" y="1433825"/>
            <a:ext cx="2424000" cy="963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57" name="Google Shape;657;p49"/>
          <p:cNvSpPr txBox="1"/>
          <p:nvPr/>
        </p:nvSpPr>
        <p:spPr>
          <a:xfrm>
            <a:off x="808775" y="1507725"/>
            <a:ext cx="2091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Additional analyses identified after the initial pass, during the days when I wasn’t able to actively work on the project.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658" name="Google Shape;658;p49" title="pct_occ_conf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5896" y="1698350"/>
            <a:ext cx="2245968" cy="168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9" title="pct_occ_per_h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5525" y="3382825"/>
            <a:ext cx="2246002" cy="1684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9" title="num_occ_avg_conf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25888" y="3382824"/>
            <a:ext cx="2245963" cy="168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49" title="pct_wk_stations_used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33438" y="2227012"/>
            <a:ext cx="2245968" cy="1684476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49"/>
          <p:cNvSpPr txBox="1"/>
          <p:nvPr/>
        </p:nvSpPr>
        <p:spPr>
          <a:xfrm>
            <a:off x="803525" y="2852425"/>
            <a:ext cx="20100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Idea: What percentage of the rooms are occupied per hour?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63" name="Google Shape;663;p49"/>
          <p:cNvSpPr txBox="1"/>
          <p:nvPr/>
        </p:nvSpPr>
        <p:spPr>
          <a:xfrm>
            <a:off x="3921975" y="1033225"/>
            <a:ext cx="201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Idea: How used are the conference rooms, by time and capacity?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64" name="Google Shape;664;p49"/>
          <p:cNvSpPr txBox="1"/>
          <p:nvPr/>
        </p:nvSpPr>
        <p:spPr>
          <a:xfrm>
            <a:off x="6951425" y="3911500"/>
            <a:ext cx="20100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Idea: Are the individual workstations underutilized? How many are actually used?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65" name="Google Shape;665;p49"/>
          <p:cNvSpPr txBox="1"/>
          <p:nvPr/>
        </p:nvSpPr>
        <p:spPr>
          <a:xfrm>
            <a:off x="2991738" y="2208038"/>
            <a:ext cx="742500" cy="6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Cherry</a:t>
            </a:r>
            <a:r>
              <a:rPr lang="en" sz="700">
                <a:solidFill>
                  <a:srgbClr val="43434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Tree is an </a:t>
            </a:r>
            <a:r>
              <a:rPr lang="en" sz="700">
                <a:solidFill>
                  <a:srgbClr val="43434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anomaly due to being the only room with 2 visits.</a:t>
            </a:r>
            <a:endParaRPr sz="700">
              <a:solidFill>
                <a:srgbClr val="434343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66" name="Google Shape;666;p49"/>
          <p:cNvSpPr txBox="1"/>
          <p:nvPr/>
        </p:nvSpPr>
        <p:spPr>
          <a:xfrm>
            <a:off x="3020525" y="3892531"/>
            <a:ext cx="7425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This anomaly was further shown here, as one of the two </a:t>
            </a:r>
            <a:r>
              <a:rPr lang="en" sz="700">
                <a:solidFill>
                  <a:srgbClr val="43434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visits were a single worker taking the room.</a:t>
            </a:r>
            <a:endParaRPr sz="700">
              <a:solidFill>
                <a:srgbClr val="434343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67" name="Google Shape;667;p49"/>
          <p:cNvSpPr txBox="1"/>
          <p:nvPr/>
        </p:nvSpPr>
        <p:spPr>
          <a:xfrm>
            <a:off x="6030526" y="3892525"/>
            <a:ext cx="8028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Worth noting: </a:t>
            </a:r>
            <a:r>
              <a:rPr lang="en" sz="700">
                <a:solidFill>
                  <a:srgbClr val="43434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Founders</a:t>
            </a:r>
            <a:r>
              <a:rPr lang="en" sz="700">
                <a:solidFill>
                  <a:srgbClr val="43434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room saw roughly equal occupancy despite </a:t>
            </a:r>
            <a:r>
              <a:rPr lang="en" sz="700">
                <a:solidFill>
                  <a:srgbClr val="43434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higher</a:t>
            </a:r>
            <a:r>
              <a:rPr lang="en" sz="700">
                <a:solidFill>
                  <a:srgbClr val="43434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capacity.</a:t>
            </a:r>
            <a:endParaRPr sz="700">
              <a:solidFill>
                <a:srgbClr val="434343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(21 vs 6-8)</a:t>
            </a:r>
            <a:endParaRPr sz="700">
              <a:solidFill>
                <a:srgbClr val="434343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0"/>
          <p:cNvSpPr/>
          <p:nvPr/>
        </p:nvSpPr>
        <p:spPr>
          <a:xfrm>
            <a:off x="5278763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73" name="Google Shape;673;p50"/>
          <p:cNvSpPr/>
          <p:nvPr/>
        </p:nvSpPr>
        <p:spPr>
          <a:xfrm>
            <a:off x="912237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74" name="Google Shape;674;p50"/>
          <p:cNvSpPr/>
          <p:nvPr/>
        </p:nvSpPr>
        <p:spPr>
          <a:xfrm>
            <a:off x="2380538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75" name="Google Shape;675;p50"/>
          <p:cNvSpPr/>
          <p:nvPr/>
        </p:nvSpPr>
        <p:spPr>
          <a:xfrm>
            <a:off x="3825863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76" name="Google Shape;676;p50"/>
          <p:cNvSpPr txBox="1"/>
          <p:nvPr>
            <p:ph idx="1" type="subTitle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First Look</a:t>
            </a:r>
            <a:endParaRPr/>
          </a:p>
        </p:txBody>
      </p:sp>
      <p:sp>
        <p:nvSpPr>
          <p:cNvPr id="677" name="Google Shape;677;p50"/>
          <p:cNvSpPr txBox="1"/>
          <p:nvPr>
            <p:ph idx="2" type="subTitle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678" name="Google Shape;678;p50"/>
          <p:cNvSpPr txBox="1"/>
          <p:nvPr>
            <p:ph idx="3" type="subTitle"/>
          </p:nvPr>
        </p:nvSpPr>
        <p:spPr>
          <a:xfrm>
            <a:off x="57241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679" name="Google Shape;679;p50"/>
          <p:cNvSpPr txBox="1"/>
          <p:nvPr>
            <p:ph idx="27" type="title"/>
          </p:nvPr>
        </p:nvSpPr>
        <p:spPr>
          <a:xfrm>
            <a:off x="593775" y="707062"/>
            <a:ext cx="7196400" cy="6159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Bringing It Together</a:t>
            </a:r>
            <a:endParaRPr/>
          </a:p>
        </p:txBody>
      </p:sp>
      <p:sp>
        <p:nvSpPr>
          <p:cNvPr id="680" name="Google Shape;680;p50"/>
          <p:cNvSpPr txBox="1"/>
          <p:nvPr>
            <p:ph type="title"/>
          </p:nvPr>
        </p:nvSpPr>
        <p:spPr>
          <a:xfrm>
            <a:off x="2777959" y="131799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Brainstorming</a:t>
            </a:r>
            <a:endParaRPr/>
          </a:p>
        </p:txBody>
      </p:sp>
      <p:sp>
        <p:nvSpPr>
          <p:cNvPr id="681" name="Google Shape;681;p50"/>
          <p:cNvSpPr/>
          <p:nvPr/>
        </p:nvSpPr>
        <p:spPr>
          <a:xfrm>
            <a:off x="45575" y="2534625"/>
            <a:ext cx="2424000" cy="807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82" name="Google Shape;682;p50"/>
          <p:cNvSpPr/>
          <p:nvPr/>
        </p:nvSpPr>
        <p:spPr>
          <a:xfrm>
            <a:off x="4722150" y="2978575"/>
            <a:ext cx="4278300" cy="1953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683" name="Google Shape;683;p50" title="dual_occ_compari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225" y="550100"/>
            <a:ext cx="3513748" cy="1506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50" title="dual_occ_devia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6249" y="2056474"/>
            <a:ext cx="3513708" cy="1506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50" title="tri_occ_deviatio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6249" y="3562850"/>
            <a:ext cx="3513708" cy="1506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50" title="over_capacity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4590" y="3384750"/>
            <a:ext cx="2245958" cy="1684476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50"/>
          <p:cNvSpPr txBox="1"/>
          <p:nvPr/>
        </p:nvSpPr>
        <p:spPr>
          <a:xfrm>
            <a:off x="185650" y="2571750"/>
            <a:ext cx="21948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11.2% of single-person areas exceeded capacity at least once. </a:t>
            </a: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That accounts for 26% of the total occupied single-person areas.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88" name="Google Shape;688;p50"/>
          <p:cNvSpPr/>
          <p:nvPr/>
        </p:nvSpPr>
        <p:spPr>
          <a:xfrm>
            <a:off x="2979975" y="1310075"/>
            <a:ext cx="2424000" cy="807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89" name="Google Shape;689;p50"/>
          <p:cNvSpPr txBox="1"/>
          <p:nvPr/>
        </p:nvSpPr>
        <p:spPr>
          <a:xfrm>
            <a:off x="3186975" y="1314600"/>
            <a:ext cx="201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Private offices were </a:t>
            </a: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consistently</a:t>
            </a: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at higher occupancy. Not unexpected considering their smaller volume.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90" name="Google Shape;690;p50"/>
          <p:cNvSpPr/>
          <p:nvPr/>
        </p:nvSpPr>
        <p:spPr>
          <a:xfrm>
            <a:off x="2979975" y="2384550"/>
            <a:ext cx="2424000" cy="807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91" name="Google Shape;691;p50"/>
          <p:cNvSpPr txBox="1"/>
          <p:nvPr/>
        </p:nvSpPr>
        <p:spPr>
          <a:xfrm>
            <a:off x="3186975" y="2389075"/>
            <a:ext cx="201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Private offices held higher peaks during mornings and lunch, but individual stations remained consistent all day.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92" name="Google Shape;692;p50"/>
          <p:cNvSpPr/>
          <p:nvPr/>
        </p:nvSpPr>
        <p:spPr>
          <a:xfrm>
            <a:off x="2979975" y="3539750"/>
            <a:ext cx="2424000" cy="807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93" name="Google Shape;693;p50"/>
          <p:cNvSpPr txBox="1"/>
          <p:nvPr/>
        </p:nvSpPr>
        <p:spPr>
          <a:xfrm>
            <a:off x="3186975" y="3565450"/>
            <a:ext cx="201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When accounting for deviations from the mean across all work areas, there wasn’t an obvious pattern.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94" name="Google Shape;694;p50"/>
          <p:cNvSpPr txBox="1"/>
          <p:nvPr/>
        </p:nvSpPr>
        <p:spPr>
          <a:xfrm>
            <a:off x="2478125" y="4665625"/>
            <a:ext cx="7089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95" name="Google Shape;695;p50"/>
          <p:cNvSpPr txBox="1"/>
          <p:nvPr/>
        </p:nvSpPr>
        <p:spPr>
          <a:xfrm>
            <a:off x="3813450" y="4421575"/>
            <a:ext cx="15171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The morning meetings coincided with spikes of private office occupancy, implying they were not the ones booking. The afternoon saw opposite spikes. </a:t>
            </a:r>
            <a:endParaRPr sz="700">
              <a:solidFill>
                <a:srgbClr val="434343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96" name="Google Shape;696;p50"/>
          <p:cNvSpPr txBox="1"/>
          <p:nvPr/>
        </p:nvSpPr>
        <p:spPr>
          <a:xfrm>
            <a:off x="4572000" y="645650"/>
            <a:ext cx="941400" cy="5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434343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All stations saw major drops during lunch, but offices recovered faster.</a:t>
            </a:r>
            <a:endParaRPr sz="700">
              <a:solidFill>
                <a:srgbClr val="434343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97" name="Google Shape;697;p50"/>
          <p:cNvSpPr/>
          <p:nvPr/>
        </p:nvSpPr>
        <p:spPr>
          <a:xfrm>
            <a:off x="185650" y="1379975"/>
            <a:ext cx="2424000" cy="952800"/>
          </a:xfrm>
          <a:prstGeom prst="roundRect">
            <a:avLst>
              <a:gd fmla="val 1832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Key Metrics: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98" name="Google Shape;698;p50"/>
          <p:cNvSpPr txBox="1"/>
          <p:nvPr/>
        </p:nvSpPr>
        <p:spPr>
          <a:xfrm>
            <a:off x="185650" y="1562600"/>
            <a:ext cx="2424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anken Grotesk"/>
              <a:buChar char="●"/>
            </a:pPr>
            <a:r>
              <a:rPr lang="en" sz="9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Workstations never used: 63.8%</a:t>
            </a:r>
            <a:endParaRPr sz="9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anken Grotesk"/>
              <a:buChar char="●"/>
            </a:pPr>
            <a:r>
              <a:rPr lang="en" sz="9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Avg conf-room visits: 1.25/day</a:t>
            </a:r>
            <a:endParaRPr sz="9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anken Grotesk"/>
              <a:buChar char="●"/>
            </a:pPr>
            <a:r>
              <a:rPr lang="en" sz="9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11.2% single person areas over capacity</a:t>
            </a:r>
            <a:endParaRPr sz="9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51"/>
          <p:cNvSpPr/>
          <p:nvPr/>
        </p:nvSpPr>
        <p:spPr>
          <a:xfrm>
            <a:off x="912237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04" name="Google Shape;704;p51"/>
          <p:cNvSpPr/>
          <p:nvPr/>
        </p:nvSpPr>
        <p:spPr>
          <a:xfrm>
            <a:off x="2380538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05" name="Google Shape;705;p51"/>
          <p:cNvSpPr/>
          <p:nvPr/>
        </p:nvSpPr>
        <p:spPr>
          <a:xfrm>
            <a:off x="3825863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06" name="Google Shape;706;p51"/>
          <p:cNvSpPr/>
          <p:nvPr/>
        </p:nvSpPr>
        <p:spPr>
          <a:xfrm>
            <a:off x="5278763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07" name="Google Shape;707;p51"/>
          <p:cNvSpPr txBox="1"/>
          <p:nvPr>
            <p:ph idx="17" type="title"/>
          </p:nvPr>
        </p:nvSpPr>
        <p:spPr>
          <a:xfrm>
            <a:off x="596525" y="753331"/>
            <a:ext cx="70620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Actionable Insights</a:t>
            </a:r>
            <a:endParaRPr/>
          </a:p>
        </p:txBody>
      </p:sp>
      <p:sp>
        <p:nvSpPr>
          <p:cNvPr id="708" name="Google Shape;708;p51"/>
          <p:cNvSpPr txBox="1"/>
          <p:nvPr>
            <p:ph idx="1" type="subTitle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First Look</a:t>
            </a:r>
            <a:endParaRPr/>
          </a:p>
        </p:txBody>
      </p:sp>
      <p:sp>
        <p:nvSpPr>
          <p:cNvPr id="709" name="Google Shape;709;p51"/>
          <p:cNvSpPr txBox="1"/>
          <p:nvPr>
            <p:ph idx="2" type="subTitle"/>
          </p:nvPr>
        </p:nvSpPr>
        <p:spPr>
          <a:xfrm>
            <a:off x="2783538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Brainstorming</a:t>
            </a:r>
            <a:endParaRPr/>
          </a:p>
        </p:txBody>
      </p:sp>
      <p:sp>
        <p:nvSpPr>
          <p:cNvPr id="710" name="Google Shape;710;p51"/>
          <p:cNvSpPr txBox="1"/>
          <p:nvPr>
            <p:ph idx="3" type="subTitle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Synthesis</a:t>
            </a:r>
            <a:endParaRPr/>
          </a:p>
        </p:txBody>
      </p:sp>
      <p:sp>
        <p:nvSpPr>
          <p:cNvPr id="711" name="Google Shape;711;p51"/>
          <p:cNvSpPr txBox="1"/>
          <p:nvPr>
            <p:ph type="title"/>
          </p:nvPr>
        </p:nvSpPr>
        <p:spPr>
          <a:xfrm>
            <a:off x="5723951" y="131799"/>
            <a:ext cx="1440300" cy="3600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Recommendation</a:t>
            </a:r>
            <a:endParaRPr/>
          </a:p>
        </p:txBody>
      </p:sp>
      <p:sp>
        <p:nvSpPr>
          <p:cNvPr id="712" name="Google Shape;712;p51"/>
          <p:cNvSpPr/>
          <p:nvPr/>
        </p:nvSpPr>
        <p:spPr>
          <a:xfrm>
            <a:off x="596525" y="1663825"/>
            <a:ext cx="2424000" cy="807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13" name="Google Shape;713;p51"/>
          <p:cNvSpPr txBox="1"/>
          <p:nvPr/>
        </p:nvSpPr>
        <p:spPr>
          <a:xfrm>
            <a:off x="803525" y="1682725"/>
            <a:ext cx="201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Conference rooms were underutilized, with only 1-2 uses per day per room, and never above 70% capacity.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14" name="Google Shape;714;p51"/>
          <p:cNvSpPr/>
          <p:nvPr/>
        </p:nvSpPr>
        <p:spPr>
          <a:xfrm>
            <a:off x="3348350" y="1663825"/>
            <a:ext cx="2424000" cy="807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15" name="Google Shape;715;p51"/>
          <p:cNvSpPr txBox="1"/>
          <p:nvPr/>
        </p:nvSpPr>
        <p:spPr>
          <a:xfrm>
            <a:off x="3567000" y="1682725"/>
            <a:ext cx="201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There was </a:t>
            </a: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consistent</a:t>
            </a: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collaboration outside of areas with capacity for 2+ individuals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16" name="Google Shape;716;p51"/>
          <p:cNvSpPr/>
          <p:nvPr/>
        </p:nvSpPr>
        <p:spPr>
          <a:xfrm>
            <a:off x="6100175" y="1663825"/>
            <a:ext cx="2424000" cy="8073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17" name="Google Shape;717;p51"/>
          <p:cNvSpPr txBox="1"/>
          <p:nvPr/>
        </p:nvSpPr>
        <p:spPr>
          <a:xfrm>
            <a:off x="6330475" y="1682725"/>
            <a:ext cx="2010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 significant number (64%) of individual workstations went unused across the day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18" name="Google Shape;718;p51"/>
          <p:cNvSpPr/>
          <p:nvPr/>
        </p:nvSpPr>
        <p:spPr>
          <a:xfrm rot="2437760">
            <a:off x="2122058" y="2701041"/>
            <a:ext cx="1130132" cy="5082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19" name="Google Shape;719;p51"/>
          <p:cNvSpPr/>
          <p:nvPr/>
        </p:nvSpPr>
        <p:spPr>
          <a:xfrm>
            <a:off x="2938050" y="3353200"/>
            <a:ext cx="3267900" cy="17079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123250" lIns="123250" spcFirstLastPara="1" rIns="123250" wrap="square" tIns="12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7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20" name="Google Shape;720;p51"/>
          <p:cNvSpPr txBox="1"/>
          <p:nvPr/>
        </p:nvSpPr>
        <p:spPr>
          <a:xfrm>
            <a:off x="3217125" y="3378672"/>
            <a:ext cx="27099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3250" lIns="123250" spcFirstLastPara="1" rIns="123250" wrap="square" tIns="123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8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Pilot turning 10-15% of lowest-use workstations into free-form collab areas. Keep or increase if usage and collaboration rise without harming work quality. </a:t>
            </a:r>
            <a:endParaRPr sz="1148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48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This will better fit with the current employee workflow, and encourage further collaboration.</a:t>
            </a:r>
            <a:endParaRPr sz="1148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21" name="Google Shape;721;p51"/>
          <p:cNvSpPr/>
          <p:nvPr/>
        </p:nvSpPr>
        <p:spPr>
          <a:xfrm flipH="1" rot="-2437760">
            <a:off x="5868508" y="2701041"/>
            <a:ext cx="1130132" cy="50826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22" name="Google Shape;722;p51"/>
          <p:cNvSpPr/>
          <p:nvPr/>
        </p:nvSpPr>
        <p:spPr>
          <a:xfrm rot="5401279">
            <a:off x="4169025" y="2736350"/>
            <a:ext cx="806100" cy="37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52"/>
          <p:cNvSpPr/>
          <p:nvPr/>
        </p:nvSpPr>
        <p:spPr>
          <a:xfrm>
            <a:off x="912237" y="131788"/>
            <a:ext cx="2245995" cy="360013"/>
          </a:xfrm>
          <a:custGeom>
            <a:rect b="b" l="l" r="r" t="t"/>
            <a:pathLst>
              <a:path extrusionOk="0" h="45745" w="28575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28" name="Google Shape;728;p52"/>
          <p:cNvSpPr txBox="1"/>
          <p:nvPr>
            <p:ph type="title"/>
          </p:nvPr>
        </p:nvSpPr>
        <p:spPr>
          <a:xfrm>
            <a:off x="593175" y="486000"/>
            <a:ext cx="3111900" cy="7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/>
              <a:t>Resources Used</a:t>
            </a:r>
            <a:endParaRPr sz="4000"/>
          </a:p>
        </p:txBody>
      </p:sp>
      <p:sp>
        <p:nvSpPr>
          <p:cNvPr id="729" name="Google Shape;729;p52"/>
          <p:cNvSpPr txBox="1"/>
          <p:nvPr>
            <p:ph idx="1" type="body"/>
          </p:nvPr>
        </p:nvSpPr>
        <p:spPr>
          <a:xfrm>
            <a:off x="575438" y="4387200"/>
            <a:ext cx="2919600" cy="6480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GitHub: </a:t>
            </a:r>
            <a:r>
              <a:rPr lang="en" u="sng">
                <a:solidFill>
                  <a:srgbClr val="99999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https://github.com/SDTheising/DORIS_Interview</a:t>
            </a:r>
            <a:endParaRPr>
              <a:solidFill>
                <a:srgbClr val="999999"/>
              </a:solidFill>
            </a:endParaRPr>
          </a:p>
        </p:txBody>
      </p:sp>
      <p:sp>
        <p:nvSpPr>
          <p:cNvPr id="730" name="Google Shape;730;p52"/>
          <p:cNvSpPr txBox="1"/>
          <p:nvPr>
            <p:ph idx="2" type="subTitle"/>
          </p:nvPr>
        </p:nvSpPr>
        <p:spPr>
          <a:xfrm>
            <a:off x="1284638" y="214800"/>
            <a:ext cx="1501200" cy="18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731" name="Google Shape;731;p52"/>
          <p:cNvSpPr txBox="1"/>
          <p:nvPr>
            <p:ph idx="3" type="subTitle"/>
          </p:nvPr>
        </p:nvSpPr>
        <p:spPr>
          <a:xfrm>
            <a:off x="6619075" y="4387200"/>
            <a:ext cx="2050200" cy="6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25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Contact</a:t>
            </a:r>
            <a:br>
              <a:rPr lang="en"/>
            </a:br>
            <a:r>
              <a:rPr lang="en"/>
              <a:t>theisingsamuel@gmail.com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(812)582-9228</a:t>
            </a:r>
            <a:endParaRPr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cxnSp>
        <p:nvCxnSpPr>
          <p:cNvPr id="732" name="Google Shape;732;p52"/>
          <p:cNvCxnSpPr/>
          <p:nvPr/>
        </p:nvCxnSpPr>
        <p:spPr>
          <a:xfrm rot="10800000">
            <a:off x="593700" y="3671900"/>
            <a:ext cx="794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33" name="Google Shape;733;p52"/>
          <p:cNvSpPr txBox="1"/>
          <p:nvPr>
            <p:ph type="title"/>
          </p:nvPr>
        </p:nvSpPr>
        <p:spPr>
          <a:xfrm>
            <a:off x="593175" y="1346700"/>
            <a:ext cx="3111900" cy="7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Libraries</a:t>
            </a:r>
            <a:endParaRPr sz="3000"/>
          </a:p>
        </p:txBody>
      </p:sp>
      <p:sp>
        <p:nvSpPr>
          <p:cNvPr id="734" name="Google Shape;734;p52"/>
          <p:cNvSpPr txBox="1"/>
          <p:nvPr>
            <p:ph type="title"/>
          </p:nvPr>
        </p:nvSpPr>
        <p:spPr>
          <a:xfrm>
            <a:off x="5306300" y="1346700"/>
            <a:ext cx="3111900" cy="7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Tools</a:t>
            </a:r>
            <a:endParaRPr sz="3000"/>
          </a:p>
        </p:txBody>
      </p:sp>
      <p:sp>
        <p:nvSpPr>
          <p:cNvPr id="735" name="Google Shape;735;p52"/>
          <p:cNvSpPr txBox="1"/>
          <p:nvPr>
            <p:ph type="title"/>
          </p:nvPr>
        </p:nvSpPr>
        <p:spPr>
          <a:xfrm>
            <a:off x="593175" y="850250"/>
            <a:ext cx="3111900" cy="7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Language: Python</a:t>
            </a:r>
            <a:endParaRPr sz="2000"/>
          </a:p>
        </p:txBody>
      </p:sp>
      <p:sp>
        <p:nvSpPr>
          <p:cNvPr id="736" name="Google Shape;736;p52"/>
          <p:cNvSpPr txBox="1"/>
          <p:nvPr/>
        </p:nvSpPr>
        <p:spPr>
          <a:xfrm>
            <a:off x="593175" y="2332800"/>
            <a:ext cx="30636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Polars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Hanken Grotesk"/>
              <a:buChar char="○"/>
            </a:pPr>
            <a:r>
              <a:rPr lang="en" sz="1000" u="sng">
                <a:solidFill>
                  <a:srgbClr val="999999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https://pola.rs/</a:t>
            </a:r>
            <a:endParaRPr sz="1000">
              <a:solidFill>
                <a:srgbClr val="99999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Matplotlib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00"/>
              <a:buFont typeface="Hanken Grotesk"/>
              <a:buChar char="○"/>
            </a:pPr>
            <a:r>
              <a:rPr lang="en" sz="1000" u="sng">
                <a:solidFill>
                  <a:srgbClr val="999999"/>
                </a:solidFill>
                <a:latin typeface="Hanken Grotesk"/>
                <a:ea typeface="Hanken Grotesk"/>
                <a:cs typeface="Hanken Grotesk"/>
                <a:sym typeface="Hanken Grotesk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https://matplotlib.org/</a:t>
            </a:r>
            <a:endParaRPr sz="1000">
              <a:solidFill>
                <a:srgbClr val="999999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37" name="Google Shape;737;p52"/>
          <p:cNvSpPr txBox="1"/>
          <p:nvPr/>
        </p:nvSpPr>
        <p:spPr>
          <a:xfrm>
            <a:off x="5330450" y="2332800"/>
            <a:ext cx="30636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Editor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○"/>
            </a:pPr>
            <a:r>
              <a:rPr lang="en" sz="1000">
                <a:latin typeface="Hanken Grotesk"/>
                <a:ea typeface="Hanken Grotesk"/>
                <a:cs typeface="Hanken Grotesk"/>
                <a:sym typeface="Hanken Grotesk"/>
              </a:rPr>
              <a:t>VS Code</a:t>
            </a:r>
            <a:endParaRPr sz="10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Runtime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</a:pPr>
            <a:r>
              <a:rPr lang="en" sz="1000">
                <a:latin typeface="Hanken Grotesk"/>
                <a:ea typeface="Hanken Grotesk"/>
                <a:cs typeface="Hanken Grotesk"/>
                <a:sym typeface="Hanken Grotesk"/>
              </a:rPr>
              <a:t>Python 3.13.5</a:t>
            </a:r>
            <a:endParaRPr sz="10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●"/>
            </a:pPr>
            <a:r>
              <a:rPr lang="en" sz="1000">
                <a:latin typeface="Hanken Grotesk"/>
                <a:ea typeface="Hanken Grotesk"/>
                <a:cs typeface="Hanken Grotesk"/>
                <a:sym typeface="Hanken Grotesk"/>
              </a:rPr>
              <a:t>Version Control</a:t>
            </a:r>
            <a:endParaRPr sz="10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○"/>
            </a:pPr>
            <a:r>
              <a:rPr lang="en" sz="1000">
                <a:latin typeface="Hanken Grotesk"/>
                <a:ea typeface="Hanken Grotesk"/>
                <a:cs typeface="Hanken Grotesk"/>
                <a:sym typeface="Hanken Grotesk"/>
              </a:rPr>
              <a:t>GitHub</a:t>
            </a:r>
            <a:endParaRPr sz="1000">
              <a:latin typeface="Hanken Grotesk"/>
              <a:ea typeface="Hanken Grotesk"/>
              <a:cs typeface="Hanken Grotesk"/>
              <a:sym typeface="Hanken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IC PITCH PRESENTATION">
  <a:themeElements>
    <a:clrScheme name="Simple Light">
      <a:dk1>
        <a:srgbClr val="000000"/>
      </a:dk1>
      <a:lt1>
        <a:srgbClr val="FAFAFA"/>
      </a:lt1>
      <a:dk2>
        <a:srgbClr val="CCCCCC"/>
      </a:dk2>
      <a:lt2>
        <a:srgbClr val="F3F3F3"/>
      </a:lt2>
      <a:accent1>
        <a:srgbClr val="FBE2C4"/>
      </a:accent1>
      <a:accent2>
        <a:srgbClr val="FFCCE4"/>
      </a:accent2>
      <a:accent3>
        <a:srgbClr val="C0E9FF"/>
      </a:accent3>
      <a:accent4>
        <a:srgbClr val="D2FD78"/>
      </a:accent4>
      <a:accent5>
        <a:srgbClr val="FAEA32"/>
      </a:accent5>
      <a:accent6>
        <a:srgbClr val="CBB2FE"/>
      </a:accent6>
      <a:hlink>
        <a:srgbClr val="C0E9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