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1" r:id="rId2"/>
    <p:sldId id="268" r:id="rId3"/>
    <p:sldId id="262" r:id="rId4"/>
    <p:sldId id="269" r:id="rId5"/>
    <p:sldId id="263" r:id="rId6"/>
    <p:sldId id="264" r:id="rId7"/>
    <p:sldId id="265" r:id="rId8"/>
    <p:sldId id="266" r:id="rId9"/>
    <p:sldId id="270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4" autoAdjust="0"/>
    <p:restoredTop sz="87885" autoAdjust="0"/>
  </p:normalViewPr>
  <p:slideViewPr>
    <p:cSldViewPr snapToGrid="0">
      <p:cViewPr varScale="1">
        <p:scale>
          <a:sx n="92" d="100"/>
          <a:sy n="92" d="100"/>
        </p:scale>
        <p:origin x="99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8C32F98-31D0-4513-9EFB-6FB8C9E9D35E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3EF602E-6F23-43D4-B486-8EF61C3A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3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F602E-6F23-43D4-B486-8EF61C3A5F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Wi-Fi: Readable of standard smartphone with App</a:t>
            </a:r>
          </a:p>
          <a:p>
            <a:endParaRPr lang="en-US" dirty="0" smtClean="0"/>
          </a:p>
          <a:p>
            <a:r>
              <a:rPr lang="en-US" dirty="0" smtClean="0"/>
              <a:t>Reporting</a:t>
            </a:r>
            <a:r>
              <a:rPr lang="en-US" baseline="0" dirty="0" smtClean="0"/>
              <a:t> App on Pilot phone: Relaying to database</a:t>
            </a:r>
          </a:p>
          <a:p>
            <a:r>
              <a:rPr lang="en-US" baseline="0" dirty="0" smtClean="0"/>
              <a:t>And buffering if no mobile coverage – reporting when within coverage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F602E-6F23-43D4-B486-8EF61C3A5F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2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Wi-Fi: Readable of standard smartphone with App</a:t>
            </a:r>
          </a:p>
          <a:p>
            <a:endParaRPr lang="en-US" dirty="0" smtClean="0"/>
          </a:p>
          <a:p>
            <a:r>
              <a:rPr lang="en-US" dirty="0" smtClean="0"/>
              <a:t>Reporting</a:t>
            </a:r>
            <a:r>
              <a:rPr lang="en-US" baseline="0" dirty="0" smtClean="0"/>
              <a:t> App on Pilot phone: Relaying to database</a:t>
            </a:r>
          </a:p>
          <a:p>
            <a:r>
              <a:rPr lang="en-US" baseline="0" dirty="0" smtClean="0"/>
              <a:t>And buffering if no mobile coverage – reporting when within coverage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F602E-6F23-43D4-B486-8EF61C3A5F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5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Wi-Fi: Readable of standard smartphone with App</a:t>
            </a:r>
          </a:p>
          <a:p>
            <a:endParaRPr lang="en-US" dirty="0" smtClean="0"/>
          </a:p>
          <a:p>
            <a:r>
              <a:rPr lang="en-US" dirty="0" smtClean="0"/>
              <a:t>Reporting</a:t>
            </a:r>
            <a:r>
              <a:rPr lang="en-US" baseline="0" dirty="0" smtClean="0"/>
              <a:t> App on Pilot phone: Relaying to database</a:t>
            </a:r>
          </a:p>
          <a:p>
            <a:r>
              <a:rPr lang="en-US" baseline="0" dirty="0" smtClean="0"/>
              <a:t>And buffering if no mobile coverage – reporting when within coverage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F602E-6F23-43D4-B486-8EF61C3A5F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7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Wi-Fi: Readable of standard smartphone with App</a:t>
            </a:r>
          </a:p>
          <a:p>
            <a:endParaRPr lang="en-US" dirty="0" smtClean="0"/>
          </a:p>
          <a:p>
            <a:r>
              <a:rPr lang="en-US" dirty="0" smtClean="0"/>
              <a:t>Reporting</a:t>
            </a:r>
            <a:r>
              <a:rPr lang="en-US" baseline="0" dirty="0" smtClean="0"/>
              <a:t> App on Pilot phone: Relaying to database</a:t>
            </a:r>
          </a:p>
          <a:p>
            <a:r>
              <a:rPr lang="en-US" baseline="0" dirty="0" smtClean="0"/>
              <a:t>And buffering if no mobile coverage – reporting when within coverage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F602E-6F23-43D4-B486-8EF61C3A5F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21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Wi-Fi: Readable of standard smartphone with App</a:t>
            </a:r>
          </a:p>
          <a:p>
            <a:endParaRPr lang="en-US" dirty="0" smtClean="0"/>
          </a:p>
          <a:p>
            <a:r>
              <a:rPr lang="en-US" dirty="0" smtClean="0"/>
              <a:t>Reporting</a:t>
            </a:r>
            <a:r>
              <a:rPr lang="en-US" baseline="0" dirty="0" smtClean="0"/>
              <a:t> App on Pilot phone: Relaying to database</a:t>
            </a:r>
          </a:p>
          <a:p>
            <a:r>
              <a:rPr lang="en-US" baseline="0" dirty="0" smtClean="0"/>
              <a:t>And buffering if no mobile coverage – reporting when within coverage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F602E-6F23-43D4-B486-8EF61C3A5F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0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14,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RESEIWE A/S, Niels Jernes Vej 10, 9220 Aalborg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A256-74B0-401E-A740-7A4F8670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2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14,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RESEIWE A/S, Niels Jernes Vej 10, 9220 Aalborg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A256-74B0-401E-A740-7A4F8670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4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14,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RESEIWE A/S, Niels Jernes Vej 10, 9220 Aalborg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A256-74B0-401E-A740-7A4F8670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6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14,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RESEIWE A/S, Niels Jernes Vej 10, 9220 Aalborg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A256-74B0-401E-A740-7A4F8670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5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14,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RESEIWE A/S, Niels Jernes Vej 10, 9220 Aalborg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A256-74B0-401E-A740-7A4F8670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4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14,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RESEIWE A/S, Niels Jernes Vej 10, 9220 Aalborg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A256-74B0-401E-A740-7A4F8670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4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14,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RESEIWE A/S, Niels Jernes Vej 10, 9220 Aalborg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A256-74B0-401E-A740-7A4F8670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7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14,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RESEIWE A/S, Niels Jernes Vej 10, 9220 Aalborg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A256-74B0-401E-A740-7A4F8670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8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14,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RESEIWE A/S, Niels Jernes Vej 10, 9220 Aalborg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A256-74B0-401E-A740-7A4F8670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2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14,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RESEIWE A/S, Niels Jernes Vej 10, 9220 Aalborg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A256-74B0-401E-A740-7A4F8670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4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14,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RESEIWE A/S, Niels Jernes Vej 10, 9220 Aalborg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A256-74B0-401E-A740-7A4F8670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4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5651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December 14,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RESEIWE A/S, Niels Jernes Vej 10, 9220 Aalborg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A256-74B0-401E-A740-7A4F8670AE0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843" y="280155"/>
            <a:ext cx="2388458" cy="49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ncg@reseiwe.com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4894786" y="1045744"/>
            <a:ext cx="3503625" cy="1303156"/>
          </a:xfrm>
          <a:prstGeom prst="roundRect">
            <a:avLst>
              <a:gd name="adj" fmla="val 663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AAC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14,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RESEIWE A/S, Niels Jernes Vej 10, 9220 Aalborg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A256-74B0-401E-A740-7A4F8670AE06}" type="slidenum">
              <a:rPr lang="en-US" smtClean="0"/>
              <a:t>1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48130" y="424080"/>
            <a:ext cx="3720320" cy="1108898"/>
          </a:xfrm>
          <a:prstGeom prst="roundRect">
            <a:avLst>
              <a:gd name="adj" fmla="val 663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AAC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TextBox 8"/>
          <p:cNvSpPr txBox="1"/>
          <p:nvPr/>
        </p:nvSpPr>
        <p:spPr>
          <a:xfrm>
            <a:off x="448193" y="423790"/>
            <a:ext cx="3720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Resilient Wireless Links </a:t>
            </a:r>
            <a:r>
              <a:rPr lang="en-US" sz="2400" dirty="0" smtClean="0"/>
              <a:t>for</a:t>
            </a:r>
          </a:p>
          <a:p>
            <a:pPr algn="ctr"/>
            <a:r>
              <a:rPr lang="en-US" sz="2400" dirty="0" smtClean="0"/>
              <a:t>Mission Critical applications</a:t>
            </a:r>
          </a:p>
          <a:p>
            <a:pPr algn="ctr"/>
            <a:r>
              <a:rPr lang="en-US" sz="1600" dirty="0" smtClean="0"/>
              <a:t>- On existing equipment and standards</a:t>
            </a:r>
            <a:endParaRPr lang="en-US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527" y="2927266"/>
            <a:ext cx="4032449" cy="29435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Freeform 18"/>
          <p:cNvSpPr/>
          <p:nvPr/>
        </p:nvSpPr>
        <p:spPr>
          <a:xfrm>
            <a:off x="786770" y="3783526"/>
            <a:ext cx="2770468" cy="1618723"/>
          </a:xfrm>
          <a:custGeom>
            <a:avLst/>
            <a:gdLst>
              <a:gd name="connsiteX0" fmla="*/ 1033272 w 1801368"/>
              <a:gd name="connsiteY0" fmla="*/ 55266 h 1445154"/>
              <a:gd name="connsiteX1" fmla="*/ 987552 w 1801368"/>
              <a:gd name="connsiteY1" fmla="*/ 18690 h 1445154"/>
              <a:gd name="connsiteX2" fmla="*/ 960120 w 1801368"/>
              <a:gd name="connsiteY2" fmla="*/ 402 h 1445154"/>
              <a:gd name="connsiteX3" fmla="*/ 850392 w 1801368"/>
              <a:gd name="connsiteY3" fmla="*/ 18690 h 1445154"/>
              <a:gd name="connsiteX4" fmla="*/ 795528 w 1801368"/>
              <a:gd name="connsiteY4" fmla="*/ 46122 h 1445154"/>
              <a:gd name="connsiteX5" fmla="*/ 740664 w 1801368"/>
              <a:gd name="connsiteY5" fmla="*/ 73554 h 1445154"/>
              <a:gd name="connsiteX6" fmla="*/ 658368 w 1801368"/>
              <a:gd name="connsiteY6" fmla="*/ 82698 h 1445154"/>
              <a:gd name="connsiteX7" fmla="*/ 621792 w 1801368"/>
              <a:gd name="connsiteY7" fmla="*/ 137562 h 1445154"/>
              <a:gd name="connsiteX8" fmla="*/ 548640 w 1801368"/>
              <a:gd name="connsiteY8" fmla="*/ 201570 h 1445154"/>
              <a:gd name="connsiteX9" fmla="*/ 539496 w 1801368"/>
              <a:gd name="connsiteY9" fmla="*/ 229002 h 1445154"/>
              <a:gd name="connsiteX10" fmla="*/ 512064 w 1801368"/>
              <a:gd name="connsiteY10" fmla="*/ 238146 h 1445154"/>
              <a:gd name="connsiteX11" fmla="*/ 502920 w 1801368"/>
              <a:gd name="connsiteY11" fmla="*/ 283866 h 1445154"/>
              <a:gd name="connsiteX12" fmla="*/ 457200 w 1801368"/>
              <a:gd name="connsiteY12" fmla="*/ 366162 h 1445154"/>
              <a:gd name="connsiteX13" fmla="*/ 429768 w 1801368"/>
              <a:gd name="connsiteY13" fmla="*/ 384450 h 1445154"/>
              <a:gd name="connsiteX14" fmla="*/ 356616 w 1801368"/>
              <a:gd name="connsiteY14" fmla="*/ 448458 h 1445154"/>
              <a:gd name="connsiteX15" fmla="*/ 301752 w 1801368"/>
              <a:gd name="connsiteY15" fmla="*/ 475890 h 1445154"/>
              <a:gd name="connsiteX16" fmla="*/ 274320 w 1801368"/>
              <a:gd name="connsiteY16" fmla="*/ 503322 h 1445154"/>
              <a:gd name="connsiteX17" fmla="*/ 219456 w 1801368"/>
              <a:gd name="connsiteY17" fmla="*/ 539898 h 1445154"/>
              <a:gd name="connsiteX18" fmla="*/ 182880 w 1801368"/>
              <a:gd name="connsiteY18" fmla="*/ 594762 h 1445154"/>
              <a:gd name="connsiteX19" fmla="*/ 137160 w 1801368"/>
              <a:gd name="connsiteY19" fmla="*/ 677058 h 1445154"/>
              <a:gd name="connsiteX20" fmla="*/ 118872 w 1801368"/>
              <a:gd name="connsiteY20" fmla="*/ 704490 h 1445154"/>
              <a:gd name="connsiteX21" fmla="*/ 91440 w 1801368"/>
              <a:gd name="connsiteY21" fmla="*/ 713634 h 1445154"/>
              <a:gd name="connsiteX22" fmla="*/ 36576 w 1801368"/>
              <a:gd name="connsiteY22" fmla="*/ 795930 h 1445154"/>
              <a:gd name="connsiteX23" fmla="*/ 18288 w 1801368"/>
              <a:gd name="connsiteY23" fmla="*/ 823362 h 1445154"/>
              <a:gd name="connsiteX24" fmla="*/ 0 w 1801368"/>
              <a:gd name="connsiteY24" fmla="*/ 850794 h 1445154"/>
              <a:gd name="connsiteX25" fmla="*/ 9144 w 1801368"/>
              <a:gd name="connsiteY25" fmla="*/ 896514 h 1445154"/>
              <a:gd name="connsiteX26" fmla="*/ 54864 w 1801368"/>
              <a:gd name="connsiteY26" fmla="*/ 942234 h 1445154"/>
              <a:gd name="connsiteX27" fmla="*/ 82296 w 1801368"/>
              <a:gd name="connsiteY27" fmla="*/ 951378 h 1445154"/>
              <a:gd name="connsiteX28" fmla="*/ 109728 w 1801368"/>
              <a:gd name="connsiteY28" fmla="*/ 969666 h 1445154"/>
              <a:gd name="connsiteX29" fmla="*/ 118872 w 1801368"/>
              <a:gd name="connsiteY29" fmla="*/ 997098 h 1445154"/>
              <a:gd name="connsiteX30" fmla="*/ 155448 w 1801368"/>
              <a:gd name="connsiteY30" fmla="*/ 1051962 h 1445154"/>
              <a:gd name="connsiteX31" fmla="*/ 192024 w 1801368"/>
              <a:gd name="connsiteY31" fmla="*/ 1134258 h 1445154"/>
              <a:gd name="connsiteX32" fmla="*/ 219456 w 1801368"/>
              <a:gd name="connsiteY32" fmla="*/ 1152546 h 1445154"/>
              <a:gd name="connsiteX33" fmla="*/ 246888 w 1801368"/>
              <a:gd name="connsiteY33" fmla="*/ 1161690 h 1445154"/>
              <a:gd name="connsiteX34" fmla="*/ 274320 w 1801368"/>
              <a:gd name="connsiteY34" fmla="*/ 1253130 h 1445154"/>
              <a:gd name="connsiteX35" fmla="*/ 310896 w 1801368"/>
              <a:gd name="connsiteY35" fmla="*/ 1262274 h 1445154"/>
              <a:gd name="connsiteX36" fmla="*/ 338328 w 1801368"/>
              <a:gd name="connsiteY36" fmla="*/ 1271418 h 1445154"/>
              <a:gd name="connsiteX37" fmla="*/ 539496 w 1801368"/>
              <a:gd name="connsiteY37" fmla="*/ 1280562 h 1445154"/>
              <a:gd name="connsiteX38" fmla="*/ 594360 w 1801368"/>
              <a:gd name="connsiteY38" fmla="*/ 1307994 h 1445154"/>
              <a:gd name="connsiteX39" fmla="*/ 603504 w 1801368"/>
              <a:gd name="connsiteY39" fmla="*/ 1335426 h 1445154"/>
              <a:gd name="connsiteX40" fmla="*/ 640080 w 1801368"/>
              <a:gd name="connsiteY40" fmla="*/ 1344570 h 1445154"/>
              <a:gd name="connsiteX41" fmla="*/ 667512 w 1801368"/>
              <a:gd name="connsiteY41" fmla="*/ 1362858 h 1445154"/>
              <a:gd name="connsiteX42" fmla="*/ 694944 w 1801368"/>
              <a:gd name="connsiteY42" fmla="*/ 1390290 h 1445154"/>
              <a:gd name="connsiteX43" fmla="*/ 758952 w 1801368"/>
              <a:gd name="connsiteY43" fmla="*/ 1417722 h 1445154"/>
              <a:gd name="connsiteX44" fmla="*/ 832104 w 1801368"/>
              <a:gd name="connsiteY44" fmla="*/ 1445154 h 1445154"/>
              <a:gd name="connsiteX45" fmla="*/ 896112 w 1801368"/>
              <a:gd name="connsiteY45" fmla="*/ 1436010 h 1445154"/>
              <a:gd name="connsiteX46" fmla="*/ 932688 w 1801368"/>
              <a:gd name="connsiteY46" fmla="*/ 1426866 h 1445154"/>
              <a:gd name="connsiteX47" fmla="*/ 960120 w 1801368"/>
              <a:gd name="connsiteY47" fmla="*/ 1417722 h 1445154"/>
              <a:gd name="connsiteX48" fmla="*/ 1024128 w 1801368"/>
              <a:gd name="connsiteY48" fmla="*/ 1408578 h 1445154"/>
              <a:gd name="connsiteX49" fmla="*/ 1143000 w 1801368"/>
              <a:gd name="connsiteY49" fmla="*/ 1381146 h 1445154"/>
              <a:gd name="connsiteX50" fmla="*/ 1179576 w 1801368"/>
              <a:gd name="connsiteY50" fmla="*/ 1372002 h 1445154"/>
              <a:gd name="connsiteX51" fmla="*/ 1527048 w 1801368"/>
              <a:gd name="connsiteY51" fmla="*/ 1362858 h 1445154"/>
              <a:gd name="connsiteX52" fmla="*/ 1591056 w 1801368"/>
              <a:gd name="connsiteY52" fmla="*/ 1298850 h 1445154"/>
              <a:gd name="connsiteX53" fmla="*/ 1609344 w 1801368"/>
              <a:gd name="connsiteY53" fmla="*/ 1271418 h 1445154"/>
              <a:gd name="connsiteX54" fmla="*/ 1627632 w 1801368"/>
              <a:gd name="connsiteY54" fmla="*/ 1243986 h 1445154"/>
              <a:gd name="connsiteX55" fmla="*/ 1645920 w 1801368"/>
              <a:gd name="connsiteY55" fmla="*/ 1189122 h 1445154"/>
              <a:gd name="connsiteX56" fmla="*/ 1664208 w 1801368"/>
              <a:gd name="connsiteY56" fmla="*/ 1106826 h 1445154"/>
              <a:gd name="connsiteX57" fmla="*/ 1673352 w 1801368"/>
              <a:gd name="connsiteY57" fmla="*/ 1024530 h 1445154"/>
              <a:gd name="connsiteX58" fmla="*/ 1691640 w 1801368"/>
              <a:gd name="connsiteY58" fmla="*/ 997098 h 1445154"/>
              <a:gd name="connsiteX59" fmla="*/ 1700784 w 1801368"/>
              <a:gd name="connsiteY59" fmla="*/ 878226 h 1445154"/>
              <a:gd name="connsiteX60" fmla="*/ 1709928 w 1801368"/>
              <a:gd name="connsiteY60" fmla="*/ 850794 h 1445154"/>
              <a:gd name="connsiteX61" fmla="*/ 1737360 w 1801368"/>
              <a:gd name="connsiteY61" fmla="*/ 814218 h 1445154"/>
              <a:gd name="connsiteX62" fmla="*/ 1746504 w 1801368"/>
              <a:gd name="connsiteY62" fmla="*/ 786786 h 1445154"/>
              <a:gd name="connsiteX63" fmla="*/ 1764792 w 1801368"/>
              <a:gd name="connsiteY63" fmla="*/ 759354 h 1445154"/>
              <a:gd name="connsiteX64" fmla="*/ 1792224 w 1801368"/>
              <a:gd name="connsiteY64" fmla="*/ 695346 h 1445154"/>
              <a:gd name="connsiteX65" fmla="*/ 1801368 w 1801368"/>
              <a:gd name="connsiteY65" fmla="*/ 658770 h 1445154"/>
              <a:gd name="connsiteX66" fmla="*/ 1783080 w 1801368"/>
              <a:gd name="connsiteY66" fmla="*/ 494178 h 1445154"/>
              <a:gd name="connsiteX67" fmla="*/ 1764792 w 1801368"/>
              <a:gd name="connsiteY67" fmla="*/ 439314 h 1445154"/>
              <a:gd name="connsiteX68" fmla="*/ 1755648 w 1801368"/>
              <a:gd name="connsiteY68" fmla="*/ 411882 h 1445154"/>
              <a:gd name="connsiteX69" fmla="*/ 1719072 w 1801368"/>
              <a:gd name="connsiteY69" fmla="*/ 357018 h 1445154"/>
              <a:gd name="connsiteX70" fmla="*/ 1700784 w 1801368"/>
              <a:gd name="connsiteY70" fmla="*/ 329586 h 1445154"/>
              <a:gd name="connsiteX71" fmla="*/ 1682496 w 1801368"/>
              <a:gd name="connsiteY71" fmla="*/ 302154 h 1445154"/>
              <a:gd name="connsiteX72" fmla="*/ 1655064 w 1801368"/>
              <a:gd name="connsiteY72" fmla="*/ 283866 h 1445154"/>
              <a:gd name="connsiteX73" fmla="*/ 1627632 w 1801368"/>
              <a:gd name="connsiteY73" fmla="*/ 238146 h 1445154"/>
              <a:gd name="connsiteX74" fmla="*/ 1572768 w 1801368"/>
              <a:gd name="connsiteY74" fmla="*/ 201570 h 1445154"/>
              <a:gd name="connsiteX75" fmla="*/ 1545336 w 1801368"/>
              <a:gd name="connsiteY75" fmla="*/ 174138 h 1445154"/>
              <a:gd name="connsiteX76" fmla="*/ 1490472 w 1801368"/>
              <a:gd name="connsiteY76" fmla="*/ 155850 h 1445154"/>
              <a:gd name="connsiteX77" fmla="*/ 1463040 w 1801368"/>
              <a:gd name="connsiteY77" fmla="*/ 146706 h 1445154"/>
              <a:gd name="connsiteX78" fmla="*/ 1389888 w 1801368"/>
              <a:gd name="connsiteY78" fmla="*/ 128418 h 1445154"/>
              <a:gd name="connsiteX79" fmla="*/ 1316736 w 1801368"/>
              <a:gd name="connsiteY79" fmla="*/ 110130 h 1445154"/>
              <a:gd name="connsiteX80" fmla="*/ 1289304 w 1801368"/>
              <a:gd name="connsiteY80" fmla="*/ 82698 h 1445154"/>
              <a:gd name="connsiteX81" fmla="*/ 1234440 w 1801368"/>
              <a:gd name="connsiteY81" fmla="*/ 64410 h 1445154"/>
              <a:gd name="connsiteX82" fmla="*/ 1170432 w 1801368"/>
              <a:gd name="connsiteY82" fmla="*/ 46122 h 1445154"/>
              <a:gd name="connsiteX83" fmla="*/ 1033272 w 1801368"/>
              <a:gd name="connsiteY83" fmla="*/ 55266 h 144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801368" h="1445154">
                <a:moveTo>
                  <a:pt x="1033272" y="55266"/>
                </a:moveTo>
                <a:cubicBezTo>
                  <a:pt x="1002792" y="50694"/>
                  <a:pt x="1003165" y="30400"/>
                  <a:pt x="987552" y="18690"/>
                </a:cubicBezTo>
                <a:cubicBezTo>
                  <a:pt x="978760" y="12096"/>
                  <a:pt x="971065" y="1397"/>
                  <a:pt x="960120" y="402"/>
                </a:cubicBezTo>
                <a:cubicBezTo>
                  <a:pt x="928725" y="-2452"/>
                  <a:pt x="883076" y="10519"/>
                  <a:pt x="850392" y="18690"/>
                </a:cubicBezTo>
                <a:cubicBezTo>
                  <a:pt x="771776" y="71101"/>
                  <a:pt x="871244" y="8264"/>
                  <a:pt x="795528" y="46122"/>
                </a:cubicBezTo>
                <a:cubicBezTo>
                  <a:pt x="763933" y="61920"/>
                  <a:pt x="775140" y="67808"/>
                  <a:pt x="740664" y="73554"/>
                </a:cubicBezTo>
                <a:cubicBezTo>
                  <a:pt x="713439" y="78092"/>
                  <a:pt x="685800" y="79650"/>
                  <a:pt x="658368" y="82698"/>
                </a:cubicBezTo>
                <a:cubicBezTo>
                  <a:pt x="640880" y="135161"/>
                  <a:pt x="661747" y="86191"/>
                  <a:pt x="621792" y="137562"/>
                </a:cubicBezTo>
                <a:cubicBezTo>
                  <a:pt x="569235" y="205135"/>
                  <a:pt x="611691" y="185807"/>
                  <a:pt x="548640" y="201570"/>
                </a:cubicBezTo>
                <a:cubicBezTo>
                  <a:pt x="545592" y="210714"/>
                  <a:pt x="546312" y="222186"/>
                  <a:pt x="539496" y="229002"/>
                </a:cubicBezTo>
                <a:cubicBezTo>
                  <a:pt x="532680" y="235818"/>
                  <a:pt x="517411" y="230126"/>
                  <a:pt x="512064" y="238146"/>
                </a:cubicBezTo>
                <a:cubicBezTo>
                  <a:pt x="503443" y="251078"/>
                  <a:pt x="507009" y="268872"/>
                  <a:pt x="502920" y="283866"/>
                </a:cubicBezTo>
                <a:cubicBezTo>
                  <a:pt x="489409" y="333407"/>
                  <a:pt x="492316" y="336899"/>
                  <a:pt x="457200" y="366162"/>
                </a:cubicBezTo>
                <a:cubicBezTo>
                  <a:pt x="448757" y="373197"/>
                  <a:pt x="438912" y="378354"/>
                  <a:pt x="429768" y="384450"/>
                </a:cubicBezTo>
                <a:cubicBezTo>
                  <a:pt x="408432" y="416454"/>
                  <a:pt x="402336" y="433218"/>
                  <a:pt x="356616" y="448458"/>
                </a:cubicBezTo>
                <a:cubicBezTo>
                  <a:pt x="329123" y="457622"/>
                  <a:pt x="325387" y="456195"/>
                  <a:pt x="301752" y="475890"/>
                </a:cubicBezTo>
                <a:cubicBezTo>
                  <a:pt x="291818" y="484169"/>
                  <a:pt x="284528" y="495383"/>
                  <a:pt x="274320" y="503322"/>
                </a:cubicBezTo>
                <a:cubicBezTo>
                  <a:pt x="256970" y="516816"/>
                  <a:pt x="219456" y="539898"/>
                  <a:pt x="219456" y="539898"/>
                </a:cubicBezTo>
                <a:cubicBezTo>
                  <a:pt x="207264" y="558186"/>
                  <a:pt x="189831" y="573910"/>
                  <a:pt x="182880" y="594762"/>
                </a:cubicBezTo>
                <a:cubicBezTo>
                  <a:pt x="166785" y="643046"/>
                  <a:pt x="179083" y="614174"/>
                  <a:pt x="137160" y="677058"/>
                </a:cubicBezTo>
                <a:cubicBezTo>
                  <a:pt x="131064" y="686202"/>
                  <a:pt x="129298" y="701015"/>
                  <a:pt x="118872" y="704490"/>
                </a:cubicBezTo>
                <a:lnTo>
                  <a:pt x="91440" y="713634"/>
                </a:lnTo>
                <a:lnTo>
                  <a:pt x="36576" y="795930"/>
                </a:lnTo>
                <a:lnTo>
                  <a:pt x="18288" y="823362"/>
                </a:lnTo>
                <a:lnTo>
                  <a:pt x="0" y="850794"/>
                </a:lnTo>
                <a:cubicBezTo>
                  <a:pt x="3048" y="866034"/>
                  <a:pt x="3687" y="881962"/>
                  <a:pt x="9144" y="896514"/>
                </a:cubicBezTo>
                <a:cubicBezTo>
                  <a:pt x="17585" y="919022"/>
                  <a:pt x="34231" y="931918"/>
                  <a:pt x="54864" y="942234"/>
                </a:cubicBezTo>
                <a:cubicBezTo>
                  <a:pt x="63485" y="946545"/>
                  <a:pt x="73675" y="947067"/>
                  <a:pt x="82296" y="951378"/>
                </a:cubicBezTo>
                <a:cubicBezTo>
                  <a:pt x="92126" y="956293"/>
                  <a:pt x="100584" y="963570"/>
                  <a:pt x="109728" y="969666"/>
                </a:cubicBezTo>
                <a:cubicBezTo>
                  <a:pt x="112776" y="978810"/>
                  <a:pt x="114191" y="988672"/>
                  <a:pt x="118872" y="997098"/>
                </a:cubicBezTo>
                <a:cubicBezTo>
                  <a:pt x="129546" y="1016311"/>
                  <a:pt x="148497" y="1031110"/>
                  <a:pt x="155448" y="1051962"/>
                </a:cubicBezTo>
                <a:cubicBezTo>
                  <a:pt x="164502" y="1079125"/>
                  <a:pt x="170288" y="1112522"/>
                  <a:pt x="192024" y="1134258"/>
                </a:cubicBezTo>
                <a:cubicBezTo>
                  <a:pt x="199795" y="1142029"/>
                  <a:pt x="209626" y="1147631"/>
                  <a:pt x="219456" y="1152546"/>
                </a:cubicBezTo>
                <a:cubicBezTo>
                  <a:pt x="228077" y="1156857"/>
                  <a:pt x="237744" y="1158642"/>
                  <a:pt x="246888" y="1161690"/>
                </a:cubicBezTo>
                <a:cubicBezTo>
                  <a:pt x="250064" y="1174396"/>
                  <a:pt x="268383" y="1251646"/>
                  <a:pt x="274320" y="1253130"/>
                </a:cubicBezTo>
                <a:cubicBezTo>
                  <a:pt x="286512" y="1256178"/>
                  <a:pt x="298812" y="1258822"/>
                  <a:pt x="310896" y="1262274"/>
                </a:cubicBezTo>
                <a:cubicBezTo>
                  <a:pt x="320164" y="1264922"/>
                  <a:pt x="328720" y="1270649"/>
                  <a:pt x="338328" y="1271418"/>
                </a:cubicBezTo>
                <a:cubicBezTo>
                  <a:pt x="405239" y="1276771"/>
                  <a:pt x="472440" y="1277514"/>
                  <a:pt x="539496" y="1280562"/>
                </a:cubicBezTo>
                <a:cubicBezTo>
                  <a:pt x="557567" y="1286586"/>
                  <a:pt x="581468" y="1291880"/>
                  <a:pt x="594360" y="1307994"/>
                </a:cubicBezTo>
                <a:cubicBezTo>
                  <a:pt x="600381" y="1315520"/>
                  <a:pt x="595978" y="1329405"/>
                  <a:pt x="603504" y="1335426"/>
                </a:cubicBezTo>
                <a:cubicBezTo>
                  <a:pt x="613317" y="1343277"/>
                  <a:pt x="627888" y="1341522"/>
                  <a:pt x="640080" y="1344570"/>
                </a:cubicBezTo>
                <a:cubicBezTo>
                  <a:pt x="649224" y="1350666"/>
                  <a:pt x="659069" y="1355823"/>
                  <a:pt x="667512" y="1362858"/>
                </a:cubicBezTo>
                <a:cubicBezTo>
                  <a:pt x="677446" y="1371137"/>
                  <a:pt x="684421" y="1382774"/>
                  <a:pt x="694944" y="1390290"/>
                </a:cubicBezTo>
                <a:cubicBezTo>
                  <a:pt x="739342" y="1422003"/>
                  <a:pt x="719154" y="1397823"/>
                  <a:pt x="758952" y="1417722"/>
                </a:cubicBezTo>
                <a:cubicBezTo>
                  <a:pt x="821740" y="1449116"/>
                  <a:pt x="743895" y="1427512"/>
                  <a:pt x="832104" y="1445154"/>
                </a:cubicBezTo>
                <a:cubicBezTo>
                  <a:pt x="853440" y="1442106"/>
                  <a:pt x="874907" y="1439865"/>
                  <a:pt x="896112" y="1436010"/>
                </a:cubicBezTo>
                <a:cubicBezTo>
                  <a:pt x="908477" y="1433762"/>
                  <a:pt x="920604" y="1430318"/>
                  <a:pt x="932688" y="1426866"/>
                </a:cubicBezTo>
                <a:cubicBezTo>
                  <a:pt x="941956" y="1424218"/>
                  <a:pt x="950669" y="1419612"/>
                  <a:pt x="960120" y="1417722"/>
                </a:cubicBezTo>
                <a:cubicBezTo>
                  <a:pt x="981254" y="1413495"/>
                  <a:pt x="1002792" y="1411626"/>
                  <a:pt x="1024128" y="1408578"/>
                </a:cubicBezTo>
                <a:cubicBezTo>
                  <a:pt x="1099820" y="1383347"/>
                  <a:pt x="981574" y="1421503"/>
                  <a:pt x="1143000" y="1381146"/>
                </a:cubicBezTo>
                <a:cubicBezTo>
                  <a:pt x="1155192" y="1378098"/>
                  <a:pt x="1167023" y="1372600"/>
                  <a:pt x="1179576" y="1372002"/>
                </a:cubicBezTo>
                <a:cubicBezTo>
                  <a:pt x="1295309" y="1366491"/>
                  <a:pt x="1411224" y="1365906"/>
                  <a:pt x="1527048" y="1362858"/>
                </a:cubicBezTo>
                <a:cubicBezTo>
                  <a:pt x="1575332" y="1346763"/>
                  <a:pt x="1549133" y="1361734"/>
                  <a:pt x="1591056" y="1298850"/>
                </a:cubicBezTo>
                <a:lnTo>
                  <a:pt x="1609344" y="1271418"/>
                </a:lnTo>
                <a:cubicBezTo>
                  <a:pt x="1615440" y="1262274"/>
                  <a:pt x="1624157" y="1254412"/>
                  <a:pt x="1627632" y="1243986"/>
                </a:cubicBezTo>
                <a:cubicBezTo>
                  <a:pt x="1633728" y="1225698"/>
                  <a:pt x="1642751" y="1208137"/>
                  <a:pt x="1645920" y="1189122"/>
                </a:cubicBezTo>
                <a:cubicBezTo>
                  <a:pt x="1656649" y="1124751"/>
                  <a:pt x="1649201" y="1151847"/>
                  <a:pt x="1664208" y="1106826"/>
                </a:cubicBezTo>
                <a:cubicBezTo>
                  <a:pt x="1667256" y="1079394"/>
                  <a:pt x="1666658" y="1051307"/>
                  <a:pt x="1673352" y="1024530"/>
                </a:cubicBezTo>
                <a:cubicBezTo>
                  <a:pt x="1676017" y="1013868"/>
                  <a:pt x="1689615" y="1007899"/>
                  <a:pt x="1691640" y="997098"/>
                </a:cubicBezTo>
                <a:cubicBezTo>
                  <a:pt x="1698964" y="958038"/>
                  <a:pt x="1695855" y="917660"/>
                  <a:pt x="1700784" y="878226"/>
                </a:cubicBezTo>
                <a:cubicBezTo>
                  <a:pt x="1701980" y="868662"/>
                  <a:pt x="1705146" y="859163"/>
                  <a:pt x="1709928" y="850794"/>
                </a:cubicBezTo>
                <a:cubicBezTo>
                  <a:pt x="1717489" y="837562"/>
                  <a:pt x="1728216" y="826410"/>
                  <a:pt x="1737360" y="814218"/>
                </a:cubicBezTo>
                <a:cubicBezTo>
                  <a:pt x="1740408" y="805074"/>
                  <a:pt x="1742193" y="795407"/>
                  <a:pt x="1746504" y="786786"/>
                </a:cubicBezTo>
                <a:cubicBezTo>
                  <a:pt x="1751419" y="776956"/>
                  <a:pt x="1760463" y="769455"/>
                  <a:pt x="1764792" y="759354"/>
                </a:cubicBezTo>
                <a:cubicBezTo>
                  <a:pt x="1800220" y="676688"/>
                  <a:pt x="1746311" y="764216"/>
                  <a:pt x="1792224" y="695346"/>
                </a:cubicBezTo>
                <a:cubicBezTo>
                  <a:pt x="1795272" y="683154"/>
                  <a:pt x="1801368" y="671337"/>
                  <a:pt x="1801368" y="658770"/>
                </a:cubicBezTo>
                <a:cubicBezTo>
                  <a:pt x="1801368" y="620048"/>
                  <a:pt x="1795976" y="541462"/>
                  <a:pt x="1783080" y="494178"/>
                </a:cubicBezTo>
                <a:cubicBezTo>
                  <a:pt x="1778008" y="475580"/>
                  <a:pt x="1770888" y="457602"/>
                  <a:pt x="1764792" y="439314"/>
                </a:cubicBezTo>
                <a:cubicBezTo>
                  <a:pt x="1761744" y="430170"/>
                  <a:pt x="1760995" y="419902"/>
                  <a:pt x="1755648" y="411882"/>
                </a:cubicBezTo>
                <a:lnTo>
                  <a:pt x="1719072" y="357018"/>
                </a:lnTo>
                <a:lnTo>
                  <a:pt x="1700784" y="329586"/>
                </a:lnTo>
                <a:cubicBezTo>
                  <a:pt x="1694688" y="320442"/>
                  <a:pt x="1691640" y="308250"/>
                  <a:pt x="1682496" y="302154"/>
                </a:cubicBezTo>
                <a:lnTo>
                  <a:pt x="1655064" y="283866"/>
                </a:lnTo>
                <a:cubicBezTo>
                  <a:pt x="1645920" y="268626"/>
                  <a:pt x="1640199" y="250713"/>
                  <a:pt x="1627632" y="238146"/>
                </a:cubicBezTo>
                <a:cubicBezTo>
                  <a:pt x="1612090" y="222604"/>
                  <a:pt x="1588310" y="217112"/>
                  <a:pt x="1572768" y="201570"/>
                </a:cubicBezTo>
                <a:cubicBezTo>
                  <a:pt x="1563624" y="192426"/>
                  <a:pt x="1556640" y="180418"/>
                  <a:pt x="1545336" y="174138"/>
                </a:cubicBezTo>
                <a:cubicBezTo>
                  <a:pt x="1528485" y="164776"/>
                  <a:pt x="1508760" y="161946"/>
                  <a:pt x="1490472" y="155850"/>
                </a:cubicBezTo>
                <a:cubicBezTo>
                  <a:pt x="1481328" y="152802"/>
                  <a:pt x="1472491" y="148596"/>
                  <a:pt x="1463040" y="146706"/>
                </a:cubicBezTo>
                <a:cubicBezTo>
                  <a:pt x="1351196" y="124337"/>
                  <a:pt x="1467211" y="149506"/>
                  <a:pt x="1389888" y="128418"/>
                </a:cubicBezTo>
                <a:cubicBezTo>
                  <a:pt x="1365639" y="121805"/>
                  <a:pt x="1316736" y="110130"/>
                  <a:pt x="1316736" y="110130"/>
                </a:cubicBezTo>
                <a:cubicBezTo>
                  <a:pt x="1307592" y="100986"/>
                  <a:pt x="1300608" y="88978"/>
                  <a:pt x="1289304" y="82698"/>
                </a:cubicBezTo>
                <a:cubicBezTo>
                  <a:pt x="1272453" y="73336"/>
                  <a:pt x="1253142" y="69085"/>
                  <a:pt x="1234440" y="64410"/>
                </a:cubicBezTo>
                <a:cubicBezTo>
                  <a:pt x="1188513" y="52928"/>
                  <a:pt x="1209786" y="59240"/>
                  <a:pt x="1170432" y="46122"/>
                </a:cubicBezTo>
                <a:cubicBezTo>
                  <a:pt x="1039376" y="55483"/>
                  <a:pt x="1063752" y="59838"/>
                  <a:pt x="1033272" y="55266"/>
                </a:cubicBezTo>
                <a:close/>
              </a:path>
            </a:pathLst>
          </a:custGeom>
          <a:solidFill>
            <a:schemeClr val="accent3">
              <a:alpha val="4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483246" y="3073224"/>
            <a:ext cx="1807197" cy="612609"/>
          </a:xfrm>
          <a:prstGeom prst="wedgeRoundRectCallout">
            <a:avLst>
              <a:gd name="adj1" fmla="val 32222"/>
              <a:gd name="adj2" fmla="val 101679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Operating range.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Full video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42494" y="2833415"/>
            <a:ext cx="4182864" cy="3112912"/>
          </a:xfrm>
          <a:prstGeom prst="roundRect">
            <a:avLst>
              <a:gd name="adj" fmla="val 4109"/>
            </a:avLst>
          </a:prstGeom>
          <a:noFill/>
          <a:ln w="25400" cap="flat">
            <a:solidFill>
              <a:srgbClr val="2AACE3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49666" y="2572854"/>
            <a:ext cx="3107571" cy="4016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UAV: Normal operation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115206" y="2959235"/>
            <a:ext cx="2925228" cy="2226132"/>
            <a:chOff x="1115206" y="2308841"/>
            <a:chExt cx="2925228" cy="2226132"/>
          </a:xfrm>
        </p:grpSpPr>
        <p:sp>
          <p:nvSpPr>
            <p:cNvPr id="26" name="Freeform 25"/>
            <p:cNvSpPr/>
            <p:nvPr/>
          </p:nvSpPr>
          <p:spPr>
            <a:xfrm>
              <a:off x="1558668" y="3882729"/>
              <a:ext cx="128307" cy="79447"/>
            </a:xfrm>
            <a:custGeom>
              <a:avLst/>
              <a:gdLst>
                <a:gd name="connsiteX0" fmla="*/ 109460 w 128307"/>
                <a:gd name="connsiteY0" fmla="*/ 19682 h 79447"/>
                <a:gd name="connsiteX1" fmla="*/ 79578 w 128307"/>
                <a:gd name="connsiteY1" fmla="*/ 1753 h 79447"/>
                <a:gd name="connsiteX2" fmla="*/ 13837 w 128307"/>
                <a:gd name="connsiteY2" fmla="*/ 19682 h 79447"/>
                <a:gd name="connsiteX3" fmla="*/ 7860 w 128307"/>
                <a:gd name="connsiteY3" fmla="*/ 67494 h 79447"/>
                <a:gd name="connsiteX4" fmla="*/ 25790 w 128307"/>
                <a:gd name="connsiteY4" fmla="*/ 79447 h 79447"/>
                <a:gd name="connsiteX5" fmla="*/ 79578 w 128307"/>
                <a:gd name="connsiteY5" fmla="*/ 73470 h 79447"/>
                <a:gd name="connsiteX6" fmla="*/ 97507 w 128307"/>
                <a:gd name="connsiteY6" fmla="*/ 67494 h 79447"/>
                <a:gd name="connsiteX7" fmla="*/ 121413 w 128307"/>
                <a:gd name="connsiteY7" fmla="*/ 61517 h 79447"/>
                <a:gd name="connsiteX8" fmla="*/ 121413 w 128307"/>
                <a:gd name="connsiteY8" fmla="*/ 13706 h 79447"/>
                <a:gd name="connsiteX9" fmla="*/ 109460 w 128307"/>
                <a:gd name="connsiteY9" fmla="*/ 19682 h 7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307" h="79447">
                  <a:moveTo>
                    <a:pt x="109460" y="19682"/>
                  </a:moveTo>
                  <a:cubicBezTo>
                    <a:pt x="102488" y="17690"/>
                    <a:pt x="91059" y="3519"/>
                    <a:pt x="79578" y="1753"/>
                  </a:cubicBezTo>
                  <a:cubicBezTo>
                    <a:pt x="43308" y="-3827"/>
                    <a:pt x="36781" y="4386"/>
                    <a:pt x="13837" y="19682"/>
                  </a:cubicBezTo>
                  <a:cubicBezTo>
                    <a:pt x="1472" y="38230"/>
                    <a:pt x="-6910" y="41647"/>
                    <a:pt x="7860" y="67494"/>
                  </a:cubicBezTo>
                  <a:cubicBezTo>
                    <a:pt x="11424" y="73731"/>
                    <a:pt x="19813" y="75463"/>
                    <a:pt x="25790" y="79447"/>
                  </a:cubicBezTo>
                  <a:cubicBezTo>
                    <a:pt x="43719" y="77455"/>
                    <a:pt x="61784" y="76436"/>
                    <a:pt x="79578" y="73470"/>
                  </a:cubicBezTo>
                  <a:cubicBezTo>
                    <a:pt x="85792" y="72434"/>
                    <a:pt x="91450" y="69225"/>
                    <a:pt x="97507" y="67494"/>
                  </a:cubicBezTo>
                  <a:cubicBezTo>
                    <a:pt x="105405" y="65237"/>
                    <a:pt x="113444" y="63509"/>
                    <a:pt x="121413" y="61517"/>
                  </a:cubicBezTo>
                  <a:cubicBezTo>
                    <a:pt x="127919" y="42001"/>
                    <a:pt x="132953" y="36785"/>
                    <a:pt x="121413" y="13706"/>
                  </a:cubicBezTo>
                  <a:cubicBezTo>
                    <a:pt x="119421" y="9722"/>
                    <a:pt x="116432" y="21674"/>
                    <a:pt x="109460" y="19682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089835" y="3841323"/>
              <a:ext cx="108301" cy="61312"/>
            </a:xfrm>
            <a:custGeom>
              <a:avLst/>
              <a:gdLst>
                <a:gd name="connsiteX0" fmla="*/ 107577 w 108301"/>
                <a:gd name="connsiteY0" fmla="*/ 43383 h 61312"/>
                <a:gd name="connsiteX1" fmla="*/ 83671 w 108301"/>
                <a:gd name="connsiteY1" fmla="*/ 1548 h 61312"/>
                <a:gd name="connsiteX2" fmla="*/ 35859 w 108301"/>
                <a:gd name="connsiteY2" fmla="*/ 13501 h 61312"/>
                <a:gd name="connsiteX3" fmla="*/ 0 w 108301"/>
                <a:gd name="connsiteY3" fmla="*/ 19477 h 61312"/>
                <a:gd name="connsiteX4" fmla="*/ 41836 w 108301"/>
                <a:gd name="connsiteY4" fmla="*/ 55336 h 61312"/>
                <a:gd name="connsiteX5" fmla="*/ 59765 w 108301"/>
                <a:gd name="connsiteY5" fmla="*/ 61312 h 61312"/>
                <a:gd name="connsiteX6" fmla="*/ 107577 w 108301"/>
                <a:gd name="connsiteY6" fmla="*/ 43383 h 6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301" h="61312">
                  <a:moveTo>
                    <a:pt x="107577" y="43383"/>
                  </a:moveTo>
                  <a:cubicBezTo>
                    <a:pt x="111561" y="33422"/>
                    <a:pt x="98497" y="7725"/>
                    <a:pt x="83671" y="1548"/>
                  </a:cubicBezTo>
                  <a:cubicBezTo>
                    <a:pt x="68507" y="-4770"/>
                    <a:pt x="51922" y="10059"/>
                    <a:pt x="35859" y="13501"/>
                  </a:cubicBezTo>
                  <a:cubicBezTo>
                    <a:pt x="24010" y="16040"/>
                    <a:pt x="11953" y="17485"/>
                    <a:pt x="0" y="19477"/>
                  </a:cubicBezTo>
                  <a:cubicBezTo>
                    <a:pt x="9033" y="55606"/>
                    <a:pt x="-1815" y="40786"/>
                    <a:pt x="41836" y="55336"/>
                  </a:cubicBezTo>
                  <a:lnTo>
                    <a:pt x="59765" y="61312"/>
                  </a:lnTo>
                  <a:cubicBezTo>
                    <a:pt x="111531" y="54842"/>
                    <a:pt x="103593" y="53344"/>
                    <a:pt x="107577" y="4338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63482" y="4193655"/>
              <a:ext cx="148431" cy="81614"/>
            </a:xfrm>
            <a:custGeom>
              <a:avLst/>
              <a:gdLst>
                <a:gd name="connsiteX0" fmla="*/ 29883 w 148431"/>
                <a:gd name="connsiteY0" fmla="*/ 79521 h 81614"/>
                <a:gd name="connsiteX1" fmla="*/ 17930 w 148431"/>
                <a:gd name="connsiteY1" fmla="*/ 37686 h 81614"/>
                <a:gd name="connsiteX2" fmla="*/ 0 w 148431"/>
                <a:gd name="connsiteY2" fmla="*/ 19757 h 81614"/>
                <a:gd name="connsiteX3" fmla="*/ 17930 w 148431"/>
                <a:gd name="connsiteY3" fmla="*/ 1827 h 81614"/>
                <a:gd name="connsiteX4" fmla="*/ 143436 w 148431"/>
                <a:gd name="connsiteY4" fmla="*/ 7804 h 81614"/>
                <a:gd name="connsiteX5" fmla="*/ 131483 w 148431"/>
                <a:gd name="connsiteY5" fmla="*/ 43663 h 81614"/>
                <a:gd name="connsiteX6" fmla="*/ 83671 w 148431"/>
                <a:gd name="connsiteY6" fmla="*/ 49639 h 81614"/>
                <a:gd name="connsiteX7" fmla="*/ 47812 w 148431"/>
                <a:gd name="connsiteY7" fmla="*/ 67569 h 81614"/>
                <a:gd name="connsiteX8" fmla="*/ 29883 w 148431"/>
                <a:gd name="connsiteY8" fmla="*/ 79521 h 8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431" h="81614">
                  <a:moveTo>
                    <a:pt x="29883" y="79521"/>
                  </a:moveTo>
                  <a:cubicBezTo>
                    <a:pt x="24903" y="74540"/>
                    <a:pt x="24416" y="50658"/>
                    <a:pt x="17930" y="37686"/>
                  </a:cubicBezTo>
                  <a:cubicBezTo>
                    <a:pt x="14150" y="30126"/>
                    <a:pt x="0" y="28209"/>
                    <a:pt x="0" y="19757"/>
                  </a:cubicBezTo>
                  <a:lnTo>
                    <a:pt x="17930" y="1827"/>
                  </a:lnTo>
                  <a:cubicBezTo>
                    <a:pt x="59765" y="3819"/>
                    <a:pt x="104136" y="-6675"/>
                    <a:pt x="143436" y="7804"/>
                  </a:cubicBezTo>
                  <a:cubicBezTo>
                    <a:pt x="155259" y="12160"/>
                    <a:pt x="143985" y="42100"/>
                    <a:pt x="131483" y="43663"/>
                  </a:cubicBezTo>
                  <a:lnTo>
                    <a:pt x="83671" y="49639"/>
                  </a:lnTo>
                  <a:cubicBezTo>
                    <a:pt x="32300" y="83887"/>
                    <a:pt x="97291" y="42830"/>
                    <a:pt x="47812" y="67569"/>
                  </a:cubicBezTo>
                  <a:cubicBezTo>
                    <a:pt x="21697" y="80626"/>
                    <a:pt x="34863" y="84502"/>
                    <a:pt x="29883" y="7952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700872" y="3400088"/>
              <a:ext cx="106461" cy="37028"/>
            </a:xfrm>
            <a:custGeom>
              <a:avLst/>
              <a:gdLst>
                <a:gd name="connsiteX0" fmla="*/ 60257 w 106461"/>
                <a:gd name="connsiteY0" fmla="*/ 24430 h 37028"/>
                <a:gd name="connsiteX1" fmla="*/ 493 w 106461"/>
                <a:gd name="connsiteY1" fmla="*/ 12477 h 37028"/>
                <a:gd name="connsiteX2" fmla="*/ 24399 w 106461"/>
                <a:gd name="connsiteY2" fmla="*/ 36383 h 37028"/>
                <a:gd name="connsiteX3" fmla="*/ 102093 w 106461"/>
                <a:gd name="connsiteY3" fmla="*/ 30406 h 37028"/>
                <a:gd name="connsiteX4" fmla="*/ 96116 w 106461"/>
                <a:gd name="connsiteY4" fmla="*/ 524 h 37028"/>
                <a:gd name="connsiteX5" fmla="*/ 48304 w 106461"/>
                <a:gd name="connsiteY5" fmla="*/ 12477 h 37028"/>
                <a:gd name="connsiteX6" fmla="*/ 60257 w 106461"/>
                <a:gd name="connsiteY6" fmla="*/ 24430 h 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61" h="37028">
                  <a:moveTo>
                    <a:pt x="60257" y="24430"/>
                  </a:moveTo>
                  <a:cubicBezTo>
                    <a:pt x="52289" y="24430"/>
                    <a:pt x="-5931" y="-6796"/>
                    <a:pt x="493" y="12477"/>
                  </a:cubicBezTo>
                  <a:cubicBezTo>
                    <a:pt x="8461" y="36383"/>
                    <a:pt x="493" y="28414"/>
                    <a:pt x="24399" y="36383"/>
                  </a:cubicBezTo>
                  <a:cubicBezTo>
                    <a:pt x="50297" y="34391"/>
                    <a:pt x="78861" y="42022"/>
                    <a:pt x="102093" y="30406"/>
                  </a:cubicBezTo>
                  <a:cubicBezTo>
                    <a:pt x="111179" y="25863"/>
                    <a:pt x="104568" y="6159"/>
                    <a:pt x="96116" y="524"/>
                  </a:cubicBezTo>
                  <a:cubicBezTo>
                    <a:pt x="91307" y="-2682"/>
                    <a:pt x="56489" y="9749"/>
                    <a:pt x="48304" y="12477"/>
                  </a:cubicBezTo>
                  <a:cubicBezTo>
                    <a:pt x="28485" y="5870"/>
                    <a:pt x="68225" y="24430"/>
                    <a:pt x="60257" y="2443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115206" y="4203432"/>
              <a:ext cx="72443" cy="62059"/>
            </a:xfrm>
            <a:custGeom>
              <a:avLst/>
              <a:gdLst>
                <a:gd name="connsiteX0" fmla="*/ 60541 w 72443"/>
                <a:gd name="connsiteY0" fmla="*/ 8271 h 62059"/>
                <a:gd name="connsiteX1" fmla="*/ 6753 w 72443"/>
                <a:gd name="connsiteY1" fmla="*/ 2294 h 62059"/>
                <a:gd name="connsiteX2" fmla="*/ 776 w 72443"/>
                <a:gd name="connsiteY2" fmla="*/ 20224 h 62059"/>
                <a:gd name="connsiteX3" fmla="*/ 42612 w 72443"/>
                <a:gd name="connsiteY3" fmla="*/ 62059 h 62059"/>
                <a:gd name="connsiteX4" fmla="*/ 60541 w 72443"/>
                <a:gd name="connsiteY4" fmla="*/ 8271 h 6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43" h="62059">
                  <a:moveTo>
                    <a:pt x="60541" y="8271"/>
                  </a:moveTo>
                  <a:cubicBezTo>
                    <a:pt x="54564" y="-1690"/>
                    <a:pt x="24442" y="-1244"/>
                    <a:pt x="6753" y="2294"/>
                  </a:cubicBezTo>
                  <a:cubicBezTo>
                    <a:pt x="575" y="3530"/>
                    <a:pt x="-1216" y="14247"/>
                    <a:pt x="776" y="20224"/>
                  </a:cubicBezTo>
                  <a:cubicBezTo>
                    <a:pt x="12763" y="56188"/>
                    <a:pt x="17813" y="53793"/>
                    <a:pt x="42612" y="62059"/>
                  </a:cubicBezTo>
                  <a:cubicBezTo>
                    <a:pt x="92029" y="52176"/>
                    <a:pt x="66518" y="18232"/>
                    <a:pt x="60541" y="827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220029" y="3297352"/>
              <a:ext cx="134700" cy="73377"/>
            </a:xfrm>
            <a:custGeom>
              <a:avLst/>
              <a:gdLst>
                <a:gd name="connsiteX0" fmla="*/ 92865 w 134700"/>
                <a:gd name="connsiteY0" fmla="*/ 1660 h 73377"/>
                <a:gd name="connsiteX1" fmla="*/ 3218 w 134700"/>
                <a:gd name="connsiteY1" fmla="*/ 7636 h 73377"/>
                <a:gd name="connsiteX2" fmla="*/ 9195 w 134700"/>
                <a:gd name="connsiteY2" fmla="*/ 31542 h 73377"/>
                <a:gd name="connsiteX3" fmla="*/ 33100 w 134700"/>
                <a:gd name="connsiteY3" fmla="*/ 37519 h 73377"/>
                <a:gd name="connsiteX4" fmla="*/ 57006 w 134700"/>
                <a:gd name="connsiteY4" fmla="*/ 55448 h 73377"/>
                <a:gd name="connsiteX5" fmla="*/ 104818 w 134700"/>
                <a:gd name="connsiteY5" fmla="*/ 67401 h 73377"/>
                <a:gd name="connsiteX6" fmla="*/ 122747 w 134700"/>
                <a:gd name="connsiteY6" fmla="*/ 73377 h 73377"/>
                <a:gd name="connsiteX7" fmla="*/ 134700 w 134700"/>
                <a:gd name="connsiteY7" fmla="*/ 55448 h 73377"/>
                <a:gd name="connsiteX8" fmla="*/ 122747 w 134700"/>
                <a:gd name="connsiteY8" fmla="*/ 37519 h 73377"/>
                <a:gd name="connsiteX9" fmla="*/ 98842 w 134700"/>
                <a:gd name="connsiteY9" fmla="*/ 31542 h 73377"/>
                <a:gd name="connsiteX10" fmla="*/ 51030 w 134700"/>
                <a:gd name="connsiteY10" fmla="*/ 19589 h 73377"/>
                <a:gd name="connsiteX11" fmla="*/ 92865 w 134700"/>
                <a:gd name="connsiteY11" fmla="*/ 1660 h 7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4700" h="73377">
                  <a:moveTo>
                    <a:pt x="92865" y="1660"/>
                  </a:moveTo>
                  <a:cubicBezTo>
                    <a:pt x="84896" y="-332"/>
                    <a:pt x="31422" y="-2437"/>
                    <a:pt x="3218" y="7636"/>
                  </a:cubicBezTo>
                  <a:cubicBezTo>
                    <a:pt x="-4517" y="10399"/>
                    <a:pt x="3387" y="25734"/>
                    <a:pt x="9195" y="31542"/>
                  </a:cubicBezTo>
                  <a:cubicBezTo>
                    <a:pt x="15003" y="37350"/>
                    <a:pt x="25132" y="35527"/>
                    <a:pt x="33100" y="37519"/>
                  </a:cubicBezTo>
                  <a:cubicBezTo>
                    <a:pt x="41069" y="43495"/>
                    <a:pt x="47811" y="51617"/>
                    <a:pt x="57006" y="55448"/>
                  </a:cubicBezTo>
                  <a:cubicBezTo>
                    <a:pt x="72170" y="61766"/>
                    <a:pt x="89233" y="62206"/>
                    <a:pt x="104818" y="67401"/>
                  </a:cubicBezTo>
                  <a:lnTo>
                    <a:pt x="122747" y="73377"/>
                  </a:lnTo>
                  <a:cubicBezTo>
                    <a:pt x="126731" y="67401"/>
                    <a:pt x="134700" y="62631"/>
                    <a:pt x="134700" y="55448"/>
                  </a:cubicBezTo>
                  <a:cubicBezTo>
                    <a:pt x="134700" y="48265"/>
                    <a:pt x="128723" y="41503"/>
                    <a:pt x="122747" y="37519"/>
                  </a:cubicBezTo>
                  <a:cubicBezTo>
                    <a:pt x="115913" y="32963"/>
                    <a:pt x="106740" y="33798"/>
                    <a:pt x="98842" y="31542"/>
                  </a:cubicBezTo>
                  <a:cubicBezTo>
                    <a:pt x="55970" y="19293"/>
                    <a:pt x="111767" y="31738"/>
                    <a:pt x="51030" y="19589"/>
                  </a:cubicBezTo>
                  <a:cubicBezTo>
                    <a:pt x="57636" y="-230"/>
                    <a:pt x="100834" y="3652"/>
                    <a:pt x="92865" y="166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rot="19199290">
              <a:off x="3100123" y="4453508"/>
              <a:ext cx="196025" cy="81465"/>
            </a:xfrm>
            <a:custGeom>
              <a:avLst/>
              <a:gdLst>
                <a:gd name="connsiteX0" fmla="*/ 109460 w 128307"/>
                <a:gd name="connsiteY0" fmla="*/ 19682 h 79447"/>
                <a:gd name="connsiteX1" fmla="*/ 79578 w 128307"/>
                <a:gd name="connsiteY1" fmla="*/ 1753 h 79447"/>
                <a:gd name="connsiteX2" fmla="*/ 13837 w 128307"/>
                <a:gd name="connsiteY2" fmla="*/ 19682 h 79447"/>
                <a:gd name="connsiteX3" fmla="*/ 7860 w 128307"/>
                <a:gd name="connsiteY3" fmla="*/ 67494 h 79447"/>
                <a:gd name="connsiteX4" fmla="*/ 25790 w 128307"/>
                <a:gd name="connsiteY4" fmla="*/ 79447 h 79447"/>
                <a:gd name="connsiteX5" fmla="*/ 79578 w 128307"/>
                <a:gd name="connsiteY5" fmla="*/ 73470 h 79447"/>
                <a:gd name="connsiteX6" fmla="*/ 97507 w 128307"/>
                <a:gd name="connsiteY6" fmla="*/ 67494 h 79447"/>
                <a:gd name="connsiteX7" fmla="*/ 121413 w 128307"/>
                <a:gd name="connsiteY7" fmla="*/ 61517 h 79447"/>
                <a:gd name="connsiteX8" fmla="*/ 121413 w 128307"/>
                <a:gd name="connsiteY8" fmla="*/ 13706 h 79447"/>
                <a:gd name="connsiteX9" fmla="*/ 109460 w 128307"/>
                <a:gd name="connsiteY9" fmla="*/ 19682 h 7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307" h="79447">
                  <a:moveTo>
                    <a:pt x="109460" y="19682"/>
                  </a:moveTo>
                  <a:cubicBezTo>
                    <a:pt x="102488" y="17690"/>
                    <a:pt x="91059" y="3519"/>
                    <a:pt x="79578" y="1753"/>
                  </a:cubicBezTo>
                  <a:cubicBezTo>
                    <a:pt x="43308" y="-3827"/>
                    <a:pt x="36781" y="4386"/>
                    <a:pt x="13837" y="19682"/>
                  </a:cubicBezTo>
                  <a:cubicBezTo>
                    <a:pt x="1472" y="38230"/>
                    <a:pt x="-6910" y="41647"/>
                    <a:pt x="7860" y="67494"/>
                  </a:cubicBezTo>
                  <a:cubicBezTo>
                    <a:pt x="11424" y="73731"/>
                    <a:pt x="19813" y="75463"/>
                    <a:pt x="25790" y="79447"/>
                  </a:cubicBezTo>
                  <a:cubicBezTo>
                    <a:pt x="43719" y="77455"/>
                    <a:pt x="61784" y="76436"/>
                    <a:pt x="79578" y="73470"/>
                  </a:cubicBezTo>
                  <a:cubicBezTo>
                    <a:pt x="85792" y="72434"/>
                    <a:pt x="91450" y="69225"/>
                    <a:pt x="97507" y="67494"/>
                  </a:cubicBezTo>
                  <a:cubicBezTo>
                    <a:pt x="105405" y="65237"/>
                    <a:pt x="113444" y="63509"/>
                    <a:pt x="121413" y="61517"/>
                  </a:cubicBezTo>
                  <a:cubicBezTo>
                    <a:pt x="127919" y="42001"/>
                    <a:pt x="132953" y="36785"/>
                    <a:pt x="121413" y="13706"/>
                  </a:cubicBezTo>
                  <a:cubicBezTo>
                    <a:pt x="119421" y="9722"/>
                    <a:pt x="116432" y="21674"/>
                    <a:pt x="109460" y="19682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 rot="19166134">
              <a:off x="1718414" y="3660893"/>
              <a:ext cx="123987" cy="45719"/>
            </a:xfrm>
            <a:custGeom>
              <a:avLst/>
              <a:gdLst>
                <a:gd name="connsiteX0" fmla="*/ 60541 w 72443"/>
                <a:gd name="connsiteY0" fmla="*/ 8271 h 62059"/>
                <a:gd name="connsiteX1" fmla="*/ 6753 w 72443"/>
                <a:gd name="connsiteY1" fmla="*/ 2294 h 62059"/>
                <a:gd name="connsiteX2" fmla="*/ 776 w 72443"/>
                <a:gd name="connsiteY2" fmla="*/ 20224 h 62059"/>
                <a:gd name="connsiteX3" fmla="*/ 42612 w 72443"/>
                <a:gd name="connsiteY3" fmla="*/ 62059 h 62059"/>
                <a:gd name="connsiteX4" fmla="*/ 60541 w 72443"/>
                <a:gd name="connsiteY4" fmla="*/ 8271 h 6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43" h="62059">
                  <a:moveTo>
                    <a:pt x="60541" y="8271"/>
                  </a:moveTo>
                  <a:cubicBezTo>
                    <a:pt x="54564" y="-1690"/>
                    <a:pt x="24442" y="-1244"/>
                    <a:pt x="6753" y="2294"/>
                  </a:cubicBezTo>
                  <a:cubicBezTo>
                    <a:pt x="575" y="3530"/>
                    <a:pt x="-1216" y="14247"/>
                    <a:pt x="776" y="20224"/>
                  </a:cubicBezTo>
                  <a:cubicBezTo>
                    <a:pt x="12763" y="56188"/>
                    <a:pt x="17813" y="53793"/>
                    <a:pt x="42612" y="62059"/>
                  </a:cubicBezTo>
                  <a:cubicBezTo>
                    <a:pt x="92029" y="52176"/>
                    <a:pt x="66518" y="18232"/>
                    <a:pt x="60541" y="827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2590800" y="4044807"/>
              <a:ext cx="55219" cy="140759"/>
            </a:xfrm>
            <a:custGeom>
              <a:avLst/>
              <a:gdLst>
                <a:gd name="connsiteX0" fmla="*/ 109460 w 128307"/>
                <a:gd name="connsiteY0" fmla="*/ 19682 h 79447"/>
                <a:gd name="connsiteX1" fmla="*/ 79578 w 128307"/>
                <a:gd name="connsiteY1" fmla="*/ 1753 h 79447"/>
                <a:gd name="connsiteX2" fmla="*/ 13837 w 128307"/>
                <a:gd name="connsiteY2" fmla="*/ 19682 h 79447"/>
                <a:gd name="connsiteX3" fmla="*/ 7860 w 128307"/>
                <a:gd name="connsiteY3" fmla="*/ 67494 h 79447"/>
                <a:gd name="connsiteX4" fmla="*/ 25790 w 128307"/>
                <a:gd name="connsiteY4" fmla="*/ 79447 h 79447"/>
                <a:gd name="connsiteX5" fmla="*/ 79578 w 128307"/>
                <a:gd name="connsiteY5" fmla="*/ 73470 h 79447"/>
                <a:gd name="connsiteX6" fmla="*/ 97507 w 128307"/>
                <a:gd name="connsiteY6" fmla="*/ 67494 h 79447"/>
                <a:gd name="connsiteX7" fmla="*/ 121413 w 128307"/>
                <a:gd name="connsiteY7" fmla="*/ 61517 h 79447"/>
                <a:gd name="connsiteX8" fmla="*/ 121413 w 128307"/>
                <a:gd name="connsiteY8" fmla="*/ 13706 h 79447"/>
                <a:gd name="connsiteX9" fmla="*/ 109460 w 128307"/>
                <a:gd name="connsiteY9" fmla="*/ 19682 h 7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307" h="79447">
                  <a:moveTo>
                    <a:pt x="109460" y="19682"/>
                  </a:moveTo>
                  <a:cubicBezTo>
                    <a:pt x="102488" y="17690"/>
                    <a:pt x="91059" y="3519"/>
                    <a:pt x="79578" y="1753"/>
                  </a:cubicBezTo>
                  <a:cubicBezTo>
                    <a:pt x="43308" y="-3827"/>
                    <a:pt x="36781" y="4386"/>
                    <a:pt x="13837" y="19682"/>
                  </a:cubicBezTo>
                  <a:cubicBezTo>
                    <a:pt x="1472" y="38230"/>
                    <a:pt x="-6910" y="41647"/>
                    <a:pt x="7860" y="67494"/>
                  </a:cubicBezTo>
                  <a:cubicBezTo>
                    <a:pt x="11424" y="73731"/>
                    <a:pt x="19813" y="75463"/>
                    <a:pt x="25790" y="79447"/>
                  </a:cubicBezTo>
                  <a:cubicBezTo>
                    <a:pt x="43719" y="77455"/>
                    <a:pt x="61784" y="76436"/>
                    <a:pt x="79578" y="73470"/>
                  </a:cubicBezTo>
                  <a:cubicBezTo>
                    <a:pt x="85792" y="72434"/>
                    <a:pt x="91450" y="69225"/>
                    <a:pt x="97507" y="67494"/>
                  </a:cubicBezTo>
                  <a:cubicBezTo>
                    <a:pt x="105405" y="65237"/>
                    <a:pt x="113444" y="63509"/>
                    <a:pt x="121413" y="61517"/>
                  </a:cubicBezTo>
                  <a:cubicBezTo>
                    <a:pt x="127919" y="42001"/>
                    <a:pt x="132953" y="36785"/>
                    <a:pt x="121413" y="13706"/>
                  </a:cubicBezTo>
                  <a:cubicBezTo>
                    <a:pt x="119421" y="9722"/>
                    <a:pt x="116432" y="21674"/>
                    <a:pt x="109460" y="19682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700872" y="2308841"/>
              <a:ext cx="1339562" cy="4999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Dead spots</a:t>
              </a:r>
            </a:p>
          </p:txBody>
        </p:sp>
        <p:cxnSp>
          <p:nvCxnSpPr>
            <p:cNvPr id="36" name="Straight Connector 35"/>
            <p:cNvCxnSpPr>
              <a:stCxn id="35" idx="2"/>
              <a:endCxn id="31" idx="0"/>
            </p:cNvCxnSpPr>
            <p:nvPr/>
          </p:nvCxnSpPr>
          <p:spPr>
            <a:xfrm flipH="1">
              <a:off x="2312894" y="2808751"/>
              <a:ext cx="1057759" cy="490261"/>
            </a:xfrm>
            <a:prstGeom prst="line">
              <a:avLst/>
            </a:prstGeom>
            <a:ln w="6350">
              <a:solidFill>
                <a:srgbClr val="C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2"/>
              <a:endCxn id="33" idx="0"/>
            </p:cNvCxnSpPr>
            <p:nvPr/>
          </p:nvCxnSpPr>
          <p:spPr>
            <a:xfrm flipH="1">
              <a:off x="1801125" y="2808751"/>
              <a:ext cx="1569528" cy="835197"/>
            </a:xfrm>
            <a:prstGeom prst="line">
              <a:avLst/>
            </a:prstGeom>
            <a:ln w="6350">
              <a:solidFill>
                <a:srgbClr val="C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5" idx="2"/>
              <a:endCxn id="26" idx="0"/>
            </p:cNvCxnSpPr>
            <p:nvPr/>
          </p:nvCxnSpPr>
          <p:spPr>
            <a:xfrm flipH="1">
              <a:off x="1668128" y="2808751"/>
              <a:ext cx="1702525" cy="1093660"/>
            </a:xfrm>
            <a:prstGeom prst="line">
              <a:avLst/>
            </a:prstGeom>
            <a:ln w="6350">
              <a:solidFill>
                <a:srgbClr val="C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5" idx="2"/>
              <a:endCxn id="30" idx="0"/>
            </p:cNvCxnSpPr>
            <p:nvPr/>
          </p:nvCxnSpPr>
          <p:spPr>
            <a:xfrm flipH="1">
              <a:off x="1175747" y="2808751"/>
              <a:ext cx="2194906" cy="1402952"/>
            </a:xfrm>
            <a:prstGeom prst="line">
              <a:avLst/>
            </a:prstGeom>
            <a:ln w="6350">
              <a:solidFill>
                <a:srgbClr val="C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5" idx="2"/>
              <a:endCxn id="28" idx="6"/>
            </p:cNvCxnSpPr>
            <p:nvPr/>
          </p:nvCxnSpPr>
          <p:spPr>
            <a:xfrm flipH="1">
              <a:off x="2247153" y="2808751"/>
              <a:ext cx="1123500" cy="1434543"/>
            </a:xfrm>
            <a:prstGeom prst="line">
              <a:avLst/>
            </a:prstGeom>
            <a:ln w="6350">
              <a:solidFill>
                <a:srgbClr val="C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5" idx="2"/>
              <a:endCxn id="32" idx="0"/>
            </p:cNvCxnSpPr>
            <p:nvPr/>
          </p:nvCxnSpPr>
          <p:spPr>
            <a:xfrm flipH="1">
              <a:off x="3237938" y="2808751"/>
              <a:ext cx="132715" cy="1625246"/>
            </a:xfrm>
            <a:prstGeom prst="line">
              <a:avLst/>
            </a:prstGeom>
            <a:ln w="6350">
              <a:solidFill>
                <a:srgbClr val="C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5" idx="2"/>
              <a:endCxn id="27" idx="1"/>
            </p:cNvCxnSpPr>
            <p:nvPr/>
          </p:nvCxnSpPr>
          <p:spPr>
            <a:xfrm flipH="1">
              <a:off x="3173506" y="2808751"/>
              <a:ext cx="197147" cy="1034120"/>
            </a:xfrm>
            <a:prstGeom prst="line">
              <a:avLst/>
            </a:prstGeom>
            <a:ln w="6350">
              <a:solidFill>
                <a:srgbClr val="C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2"/>
              <a:endCxn id="34" idx="8"/>
            </p:cNvCxnSpPr>
            <p:nvPr/>
          </p:nvCxnSpPr>
          <p:spPr>
            <a:xfrm flipH="1">
              <a:off x="2643052" y="2808751"/>
              <a:ext cx="727601" cy="1260339"/>
            </a:xfrm>
            <a:prstGeom prst="line">
              <a:avLst/>
            </a:prstGeom>
            <a:ln w="6350">
              <a:solidFill>
                <a:srgbClr val="C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5" idx="2"/>
              <a:endCxn id="29" idx="4"/>
            </p:cNvCxnSpPr>
            <p:nvPr/>
          </p:nvCxnSpPr>
          <p:spPr>
            <a:xfrm flipH="1">
              <a:off x="2796988" y="2808751"/>
              <a:ext cx="573665" cy="591861"/>
            </a:xfrm>
            <a:prstGeom prst="line">
              <a:avLst/>
            </a:prstGeom>
            <a:ln w="6350">
              <a:solidFill>
                <a:srgbClr val="C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Content Placeholder 73"/>
          <p:cNvSpPr>
            <a:spLocks noGrp="1"/>
          </p:cNvSpPr>
          <p:nvPr>
            <p:ph idx="1"/>
          </p:nvPr>
        </p:nvSpPr>
        <p:spPr>
          <a:xfrm>
            <a:off x="4913818" y="1059810"/>
            <a:ext cx="3615599" cy="1261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Products</a:t>
            </a:r>
          </a:p>
          <a:p>
            <a:pPr marL="182563" indent="-182563">
              <a:lnSpc>
                <a:spcPct val="70000"/>
              </a:lnSpc>
            </a:pPr>
            <a:r>
              <a:rPr lang="en-US" sz="1600" dirty="0" smtClean="0"/>
              <a:t>Satellite links</a:t>
            </a:r>
          </a:p>
          <a:p>
            <a:pPr marL="182563" indent="-182563">
              <a:lnSpc>
                <a:spcPct val="70000"/>
              </a:lnSpc>
            </a:pPr>
            <a:r>
              <a:rPr lang="en-US" sz="1600" dirty="0" smtClean="0"/>
              <a:t>Resilient industrial links (Wi-Fi)</a:t>
            </a:r>
          </a:p>
          <a:p>
            <a:pPr marL="182563" indent="-182563">
              <a:lnSpc>
                <a:spcPct val="70000"/>
              </a:lnSpc>
            </a:pPr>
            <a:r>
              <a:rPr lang="en-US" sz="1600" dirty="0" smtClean="0"/>
              <a:t>UAV Control links (433MHz and Wi-Fi)</a:t>
            </a:r>
          </a:p>
        </p:txBody>
      </p:sp>
      <p:pic>
        <p:nvPicPr>
          <p:cNvPr id="76" name="Content Placeholder 3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5" t="14495" r="33002" b="72732"/>
          <a:stretch/>
        </p:blipFill>
        <p:spPr>
          <a:xfrm>
            <a:off x="1825976" y="4322327"/>
            <a:ext cx="652512" cy="518618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3874688" y="2513339"/>
            <a:ext cx="4880176" cy="3442943"/>
            <a:chOff x="3874688" y="2665744"/>
            <a:chExt cx="4880176" cy="344294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44007" y="3099478"/>
              <a:ext cx="4032449" cy="294353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4" name="Rounded Rectangle 13"/>
            <p:cNvSpPr/>
            <p:nvPr/>
          </p:nvSpPr>
          <p:spPr>
            <a:xfrm>
              <a:off x="4572000" y="2985820"/>
              <a:ext cx="4182864" cy="3122867"/>
            </a:xfrm>
            <a:prstGeom prst="roundRect">
              <a:avLst>
                <a:gd name="adj" fmla="val 4109"/>
              </a:avLst>
            </a:prstGeom>
            <a:noFill/>
            <a:ln w="25400" cap="flat">
              <a:solidFill>
                <a:srgbClr val="2AACE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107250" y="3955738"/>
              <a:ext cx="2770468" cy="1618723"/>
            </a:xfrm>
            <a:custGeom>
              <a:avLst/>
              <a:gdLst>
                <a:gd name="connsiteX0" fmla="*/ 1033272 w 1801368"/>
                <a:gd name="connsiteY0" fmla="*/ 55266 h 1445154"/>
                <a:gd name="connsiteX1" fmla="*/ 987552 w 1801368"/>
                <a:gd name="connsiteY1" fmla="*/ 18690 h 1445154"/>
                <a:gd name="connsiteX2" fmla="*/ 960120 w 1801368"/>
                <a:gd name="connsiteY2" fmla="*/ 402 h 1445154"/>
                <a:gd name="connsiteX3" fmla="*/ 850392 w 1801368"/>
                <a:gd name="connsiteY3" fmla="*/ 18690 h 1445154"/>
                <a:gd name="connsiteX4" fmla="*/ 795528 w 1801368"/>
                <a:gd name="connsiteY4" fmla="*/ 46122 h 1445154"/>
                <a:gd name="connsiteX5" fmla="*/ 740664 w 1801368"/>
                <a:gd name="connsiteY5" fmla="*/ 73554 h 1445154"/>
                <a:gd name="connsiteX6" fmla="*/ 658368 w 1801368"/>
                <a:gd name="connsiteY6" fmla="*/ 82698 h 1445154"/>
                <a:gd name="connsiteX7" fmla="*/ 621792 w 1801368"/>
                <a:gd name="connsiteY7" fmla="*/ 137562 h 1445154"/>
                <a:gd name="connsiteX8" fmla="*/ 548640 w 1801368"/>
                <a:gd name="connsiteY8" fmla="*/ 201570 h 1445154"/>
                <a:gd name="connsiteX9" fmla="*/ 539496 w 1801368"/>
                <a:gd name="connsiteY9" fmla="*/ 229002 h 1445154"/>
                <a:gd name="connsiteX10" fmla="*/ 512064 w 1801368"/>
                <a:gd name="connsiteY10" fmla="*/ 238146 h 1445154"/>
                <a:gd name="connsiteX11" fmla="*/ 502920 w 1801368"/>
                <a:gd name="connsiteY11" fmla="*/ 283866 h 1445154"/>
                <a:gd name="connsiteX12" fmla="*/ 457200 w 1801368"/>
                <a:gd name="connsiteY12" fmla="*/ 366162 h 1445154"/>
                <a:gd name="connsiteX13" fmla="*/ 429768 w 1801368"/>
                <a:gd name="connsiteY13" fmla="*/ 384450 h 1445154"/>
                <a:gd name="connsiteX14" fmla="*/ 356616 w 1801368"/>
                <a:gd name="connsiteY14" fmla="*/ 448458 h 1445154"/>
                <a:gd name="connsiteX15" fmla="*/ 301752 w 1801368"/>
                <a:gd name="connsiteY15" fmla="*/ 475890 h 1445154"/>
                <a:gd name="connsiteX16" fmla="*/ 274320 w 1801368"/>
                <a:gd name="connsiteY16" fmla="*/ 503322 h 1445154"/>
                <a:gd name="connsiteX17" fmla="*/ 219456 w 1801368"/>
                <a:gd name="connsiteY17" fmla="*/ 539898 h 1445154"/>
                <a:gd name="connsiteX18" fmla="*/ 182880 w 1801368"/>
                <a:gd name="connsiteY18" fmla="*/ 594762 h 1445154"/>
                <a:gd name="connsiteX19" fmla="*/ 137160 w 1801368"/>
                <a:gd name="connsiteY19" fmla="*/ 677058 h 1445154"/>
                <a:gd name="connsiteX20" fmla="*/ 118872 w 1801368"/>
                <a:gd name="connsiteY20" fmla="*/ 704490 h 1445154"/>
                <a:gd name="connsiteX21" fmla="*/ 91440 w 1801368"/>
                <a:gd name="connsiteY21" fmla="*/ 713634 h 1445154"/>
                <a:gd name="connsiteX22" fmla="*/ 36576 w 1801368"/>
                <a:gd name="connsiteY22" fmla="*/ 795930 h 1445154"/>
                <a:gd name="connsiteX23" fmla="*/ 18288 w 1801368"/>
                <a:gd name="connsiteY23" fmla="*/ 823362 h 1445154"/>
                <a:gd name="connsiteX24" fmla="*/ 0 w 1801368"/>
                <a:gd name="connsiteY24" fmla="*/ 850794 h 1445154"/>
                <a:gd name="connsiteX25" fmla="*/ 9144 w 1801368"/>
                <a:gd name="connsiteY25" fmla="*/ 896514 h 1445154"/>
                <a:gd name="connsiteX26" fmla="*/ 54864 w 1801368"/>
                <a:gd name="connsiteY26" fmla="*/ 942234 h 1445154"/>
                <a:gd name="connsiteX27" fmla="*/ 82296 w 1801368"/>
                <a:gd name="connsiteY27" fmla="*/ 951378 h 1445154"/>
                <a:gd name="connsiteX28" fmla="*/ 109728 w 1801368"/>
                <a:gd name="connsiteY28" fmla="*/ 969666 h 1445154"/>
                <a:gd name="connsiteX29" fmla="*/ 118872 w 1801368"/>
                <a:gd name="connsiteY29" fmla="*/ 997098 h 1445154"/>
                <a:gd name="connsiteX30" fmla="*/ 155448 w 1801368"/>
                <a:gd name="connsiteY30" fmla="*/ 1051962 h 1445154"/>
                <a:gd name="connsiteX31" fmla="*/ 192024 w 1801368"/>
                <a:gd name="connsiteY31" fmla="*/ 1134258 h 1445154"/>
                <a:gd name="connsiteX32" fmla="*/ 219456 w 1801368"/>
                <a:gd name="connsiteY32" fmla="*/ 1152546 h 1445154"/>
                <a:gd name="connsiteX33" fmla="*/ 246888 w 1801368"/>
                <a:gd name="connsiteY33" fmla="*/ 1161690 h 1445154"/>
                <a:gd name="connsiteX34" fmla="*/ 274320 w 1801368"/>
                <a:gd name="connsiteY34" fmla="*/ 1253130 h 1445154"/>
                <a:gd name="connsiteX35" fmla="*/ 310896 w 1801368"/>
                <a:gd name="connsiteY35" fmla="*/ 1262274 h 1445154"/>
                <a:gd name="connsiteX36" fmla="*/ 338328 w 1801368"/>
                <a:gd name="connsiteY36" fmla="*/ 1271418 h 1445154"/>
                <a:gd name="connsiteX37" fmla="*/ 539496 w 1801368"/>
                <a:gd name="connsiteY37" fmla="*/ 1280562 h 1445154"/>
                <a:gd name="connsiteX38" fmla="*/ 594360 w 1801368"/>
                <a:gd name="connsiteY38" fmla="*/ 1307994 h 1445154"/>
                <a:gd name="connsiteX39" fmla="*/ 603504 w 1801368"/>
                <a:gd name="connsiteY39" fmla="*/ 1335426 h 1445154"/>
                <a:gd name="connsiteX40" fmla="*/ 640080 w 1801368"/>
                <a:gd name="connsiteY40" fmla="*/ 1344570 h 1445154"/>
                <a:gd name="connsiteX41" fmla="*/ 667512 w 1801368"/>
                <a:gd name="connsiteY41" fmla="*/ 1362858 h 1445154"/>
                <a:gd name="connsiteX42" fmla="*/ 694944 w 1801368"/>
                <a:gd name="connsiteY42" fmla="*/ 1390290 h 1445154"/>
                <a:gd name="connsiteX43" fmla="*/ 758952 w 1801368"/>
                <a:gd name="connsiteY43" fmla="*/ 1417722 h 1445154"/>
                <a:gd name="connsiteX44" fmla="*/ 832104 w 1801368"/>
                <a:gd name="connsiteY44" fmla="*/ 1445154 h 1445154"/>
                <a:gd name="connsiteX45" fmla="*/ 896112 w 1801368"/>
                <a:gd name="connsiteY45" fmla="*/ 1436010 h 1445154"/>
                <a:gd name="connsiteX46" fmla="*/ 932688 w 1801368"/>
                <a:gd name="connsiteY46" fmla="*/ 1426866 h 1445154"/>
                <a:gd name="connsiteX47" fmla="*/ 960120 w 1801368"/>
                <a:gd name="connsiteY47" fmla="*/ 1417722 h 1445154"/>
                <a:gd name="connsiteX48" fmla="*/ 1024128 w 1801368"/>
                <a:gd name="connsiteY48" fmla="*/ 1408578 h 1445154"/>
                <a:gd name="connsiteX49" fmla="*/ 1143000 w 1801368"/>
                <a:gd name="connsiteY49" fmla="*/ 1381146 h 1445154"/>
                <a:gd name="connsiteX50" fmla="*/ 1179576 w 1801368"/>
                <a:gd name="connsiteY50" fmla="*/ 1372002 h 1445154"/>
                <a:gd name="connsiteX51" fmla="*/ 1527048 w 1801368"/>
                <a:gd name="connsiteY51" fmla="*/ 1362858 h 1445154"/>
                <a:gd name="connsiteX52" fmla="*/ 1591056 w 1801368"/>
                <a:gd name="connsiteY52" fmla="*/ 1298850 h 1445154"/>
                <a:gd name="connsiteX53" fmla="*/ 1609344 w 1801368"/>
                <a:gd name="connsiteY53" fmla="*/ 1271418 h 1445154"/>
                <a:gd name="connsiteX54" fmla="*/ 1627632 w 1801368"/>
                <a:gd name="connsiteY54" fmla="*/ 1243986 h 1445154"/>
                <a:gd name="connsiteX55" fmla="*/ 1645920 w 1801368"/>
                <a:gd name="connsiteY55" fmla="*/ 1189122 h 1445154"/>
                <a:gd name="connsiteX56" fmla="*/ 1664208 w 1801368"/>
                <a:gd name="connsiteY56" fmla="*/ 1106826 h 1445154"/>
                <a:gd name="connsiteX57" fmla="*/ 1673352 w 1801368"/>
                <a:gd name="connsiteY57" fmla="*/ 1024530 h 1445154"/>
                <a:gd name="connsiteX58" fmla="*/ 1691640 w 1801368"/>
                <a:gd name="connsiteY58" fmla="*/ 997098 h 1445154"/>
                <a:gd name="connsiteX59" fmla="*/ 1700784 w 1801368"/>
                <a:gd name="connsiteY59" fmla="*/ 878226 h 1445154"/>
                <a:gd name="connsiteX60" fmla="*/ 1709928 w 1801368"/>
                <a:gd name="connsiteY60" fmla="*/ 850794 h 1445154"/>
                <a:gd name="connsiteX61" fmla="*/ 1737360 w 1801368"/>
                <a:gd name="connsiteY61" fmla="*/ 814218 h 1445154"/>
                <a:gd name="connsiteX62" fmla="*/ 1746504 w 1801368"/>
                <a:gd name="connsiteY62" fmla="*/ 786786 h 1445154"/>
                <a:gd name="connsiteX63" fmla="*/ 1764792 w 1801368"/>
                <a:gd name="connsiteY63" fmla="*/ 759354 h 1445154"/>
                <a:gd name="connsiteX64" fmla="*/ 1792224 w 1801368"/>
                <a:gd name="connsiteY64" fmla="*/ 695346 h 1445154"/>
                <a:gd name="connsiteX65" fmla="*/ 1801368 w 1801368"/>
                <a:gd name="connsiteY65" fmla="*/ 658770 h 1445154"/>
                <a:gd name="connsiteX66" fmla="*/ 1783080 w 1801368"/>
                <a:gd name="connsiteY66" fmla="*/ 494178 h 1445154"/>
                <a:gd name="connsiteX67" fmla="*/ 1764792 w 1801368"/>
                <a:gd name="connsiteY67" fmla="*/ 439314 h 1445154"/>
                <a:gd name="connsiteX68" fmla="*/ 1755648 w 1801368"/>
                <a:gd name="connsiteY68" fmla="*/ 411882 h 1445154"/>
                <a:gd name="connsiteX69" fmla="*/ 1719072 w 1801368"/>
                <a:gd name="connsiteY69" fmla="*/ 357018 h 1445154"/>
                <a:gd name="connsiteX70" fmla="*/ 1700784 w 1801368"/>
                <a:gd name="connsiteY70" fmla="*/ 329586 h 1445154"/>
                <a:gd name="connsiteX71" fmla="*/ 1682496 w 1801368"/>
                <a:gd name="connsiteY71" fmla="*/ 302154 h 1445154"/>
                <a:gd name="connsiteX72" fmla="*/ 1655064 w 1801368"/>
                <a:gd name="connsiteY72" fmla="*/ 283866 h 1445154"/>
                <a:gd name="connsiteX73" fmla="*/ 1627632 w 1801368"/>
                <a:gd name="connsiteY73" fmla="*/ 238146 h 1445154"/>
                <a:gd name="connsiteX74" fmla="*/ 1572768 w 1801368"/>
                <a:gd name="connsiteY74" fmla="*/ 201570 h 1445154"/>
                <a:gd name="connsiteX75" fmla="*/ 1545336 w 1801368"/>
                <a:gd name="connsiteY75" fmla="*/ 174138 h 1445154"/>
                <a:gd name="connsiteX76" fmla="*/ 1490472 w 1801368"/>
                <a:gd name="connsiteY76" fmla="*/ 155850 h 1445154"/>
                <a:gd name="connsiteX77" fmla="*/ 1463040 w 1801368"/>
                <a:gd name="connsiteY77" fmla="*/ 146706 h 1445154"/>
                <a:gd name="connsiteX78" fmla="*/ 1389888 w 1801368"/>
                <a:gd name="connsiteY78" fmla="*/ 128418 h 1445154"/>
                <a:gd name="connsiteX79" fmla="*/ 1316736 w 1801368"/>
                <a:gd name="connsiteY79" fmla="*/ 110130 h 1445154"/>
                <a:gd name="connsiteX80" fmla="*/ 1289304 w 1801368"/>
                <a:gd name="connsiteY80" fmla="*/ 82698 h 1445154"/>
                <a:gd name="connsiteX81" fmla="*/ 1234440 w 1801368"/>
                <a:gd name="connsiteY81" fmla="*/ 64410 h 1445154"/>
                <a:gd name="connsiteX82" fmla="*/ 1170432 w 1801368"/>
                <a:gd name="connsiteY82" fmla="*/ 46122 h 1445154"/>
                <a:gd name="connsiteX83" fmla="*/ 1033272 w 1801368"/>
                <a:gd name="connsiteY83" fmla="*/ 55266 h 144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801368" h="1445154">
                  <a:moveTo>
                    <a:pt x="1033272" y="55266"/>
                  </a:moveTo>
                  <a:cubicBezTo>
                    <a:pt x="1002792" y="50694"/>
                    <a:pt x="1003165" y="30400"/>
                    <a:pt x="987552" y="18690"/>
                  </a:cubicBezTo>
                  <a:cubicBezTo>
                    <a:pt x="978760" y="12096"/>
                    <a:pt x="971065" y="1397"/>
                    <a:pt x="960120" y="402"/>
                  </a:cubicBezTo>
                  <a:cubicBezTo>
                    <a:pt x="928725" y="-2452"/>
                    <a:pt x="883076" y="10519"/>
                    <a:pt x="850392" y="18690"/>
                  </a:cubicBezTo>
                  <a:cubicBezTo>
                    <a:pt x="771776" y="71101"/>
                    <a:pt x="871244" y="8264"/>
                    <a:pt x="795528" y="46122"/>
                  </a:cubicBezTo>
                  <a:cubicBezTo>
                    <a:pt x="763933" y="61920"/>
                    <a:pt x="775140" y="67808"/>
                    <a:pt x="740664" y="73554"/>
                  </a:cubicBezTo>
                  <a:cubicBezTo>
                    <a:pt x="713439" y="78092"/>
                    <a:pt x="685800" y="79650"/>
                    <a:pt x="658368" y="82698"/>
                  </a:cubicBezTo>
                  <a:cubicBezTo>
                    <a:pt x="640880" y="135161"/>
                    <a:pt x="661747" y="86191"/>
                    <a:pt x="621792" y="137562"/>
                  </a:cubicBezTo>
                  <a:cubicBezTo>
                    <a:pt x="569235" y="205135"/>
                    <a:pt x="611691" y="185807"/>
                    <a:pt x="548640" y="201570"/>
                  </a:cubicBezTo>
                  <a:cubicBezTo>
                    <a:pt x="545592" y="210714"/>
                    <a:pt x="546312" y="222186"/>
                    <a:pt x="539496" y="229002"/>
                  </a:cubicBezTo>
                  <a:cubicBezTo>
                    <a:pt x="532680" y="235818"/>
                    <a:pt x="517411" y="230126"/>
                    <a:pt x="512064" y="238146"/>
                  </a:cubicBezTo>
                  <a:cubicBezTo>
                    <a:pt x="503443" y="251078"/>
                    <a:pt x="507009" y="268872"/>
                    <a:pt x="502920" y="283866"/>
                  </a:cubicBezTo>
                  <a:cubicBezTo>
                    <a:pt x="489409" y="333407"/>
                    <a:pt x="492316" y="336899"/>
                    <a:pt x="457200" y="366162"/>
                  </a:cubicBezTo>
                  <a:cubicBezTo>
                    <a:pt x="448757" y="373197"/>
                    <a:pt x="438912" y="378354"/>
                    <a:pt x="429768" y="384450"/>
                  </a:cubicBezTo>
                  <a:cubicBezTo>
                    <a:pt x="408432" y="416454"/>
                    <a:pt x="402336" y="433218"/>
                    <a:pt x="356616" y="448458"/>
                  </a:cubicBezTo>
                  <a:cubicBezTo>
                    <a:pt x="329123" y="457622"/>
                    <a:pt x="325387" y="456195"/>
                    <a:pt x="301752" y="475890"/>
                  </a:cubicBezTo>
                  <a:cubicBezTo>
                    <a:pt x="291818" y="484169"/>
                    <a:pt x="284528" y="495383"/>
                    <a:pt x="274320" y="503322"/>
                  </a:cubicBezTo>
                  <a:cubicBezTo>
                    <a:pt x="256970" y="516816"/>
                    <a:pt x="219456" y="539898"/>
                    <a:pt x="219456" y="539898"/>
                  </a:cubicBezTo>
                  <a:cubicBezTo>
                    <a:pt x="207264" y="558186"/>
                    <a:pt x="189831" y="573910"/>
                    <a:pt x="182880" y="594762"/>
                  </a:cubicBezTo>
                  <a:cubicBezTo>
                    <a:pt x="166785" y="643046"/>
                    <a:pt x="179083" y="614174"/>
                    <a:pt x="137160" y="677058"/>
                  </a:cubicBezTo>
                  <a:cubicBezTo>
                    <a:pt x="131064" y="686202"/>
                    <a:pt x="129298" y="701015"/>
                    <a:pt x="118872" y="704490"/>
                  </a:cubicBezTo>
                  <a:lnTo>
                    <a:pt x="91440" y="713634"/>
                  </a:lnTo>
                  <a:lnTo>
                    <a:pt x="36576" y="795930"/>
                  </a:lnTo>
                  <a:lnTo>
                    <a:pt x="18288" y="823362"/>
                  </a:lnTo>
                  <a:lnTo>
                    <a:pt x="0" y="850794"/>
                  </a:lnTo>
                  <a:cubicBezTo>
                    <a:pt x="3048" y="866034"/>
                    <a:pt x="3687" y="881962"/>
                    <a:pt x="9144" y="896514"/>
                  </a:cubicBezTo>
                  <a:cubicBezTo>
                    <a:pt x="17585" y="919022"/>
                    <a:pt x="34231" y="931918"/>
                    <a:pt x="54864" y="942234"/>
                  </a:cubicBezTo>
                  <a:cubicBezTo>
                    <a:pt x="63485" y="946545"/>
                    <a:pt x="73675" y="947067"/>
                    <a:pt x="82296" y="951378"/>
                  </a:cubicBezTo>
                  <a:cubicBezTo>
                    <a:pt x="92126" y="956293"/>
                    <a:pt x="100584" y="963570"/>
                    <a:pt x="109728" y="969666"/>
                  </a:cubicBezTo>
                  <a:cubicBezTo>
                    <a:pt x="112776" y="978810"/>
                    <a:pt x="114191" y="988672"/>
                    <a:pt x="118872" y="997098"/>
                  </a:cubicBezTo>
                  <a:cubicBezTo>
                    <a:pt x="129546" y="1016311"/>
                    <a:pt x="148497" y="1031110"/>
                    <a:pt x="155448" y="1051962"/>
                  </a:cubicBezTo>
                  <a:cubicBezTo>
                    <a:pt x="164502" y="1079125"/>
                    <a:pt x="170288" y="1112522"/>
                    <a:pt x="192024" y="1134258"/>
                  </a:cubicBezTo>
                  <a:cubicBezTo>
                    <a:pt x="199795" y="1142029"/>
                    <a:pt x="209626" y="1147631"/>
                    <a:pt x="219456" y="1152546"/>
                  </a:cubicBezTo>
                  <a:cubicBezTo>
                    <a:pt x="228077" y="1156857"/>
                    <a:pt x="237744" y="1158642"/>
                    <a:pt x="246888" y="1161690"/>
                  </a:cubicBezTo>
                  <a:cubicBezTo>
                    <a:pt x="250064" y="1174396"/>
                    <a:pt x="268383" y="1251646"/>
                    <a:pt x="274320" y="1253130"/>
                  </a:cubicBezTo>
                  <a:cubicBezTo>
                    <a:pt x="286512" y="1256178"/>
                    <a:pt x="298812" y="1258822"/>
                    <a:pt x="310896" y="1262274"/>
                  </a:cubicBezTo>
                  <a:cubicBezTo>
                    <a:pt x="320164" y="1264922"/>
                    <a:pt x="328720" y="1270649"/>
                    <a:pt x="338328" y="1271418"/>
                  </a:cubicBezTo>
                  <a:cubicBezTo>
                    <a:pt x="405239" y="1276771"/>
                    <a:pt x="472440" y="1277514"/>
                    <a:pt x="539496" y="1280562"/>
                  </a:cubicBezTo>
                  <a:cubicBezTo>
                    <a:pt x="557567" y="1286586"/>
                    <a:pt x="581468" y="1291880"/>
                    <a:pt x="594360" y="1307994"/>
                  </a:cubicBezTo>
                  <a:cubicBezTo>
                    <a:pt x="600381" y="1315520"/>
                    <a:pt x="595978" y="1329405"/>
                    <a:pt x="603504" y="1335426"/>
                  </a:cubicBezTo>
                  <a:cubicBezTo>
                    <a:pt x="613317" y="1343277"/>
                    <a:pt x="627888" y="1341522"/>
                    <a:pt x="640080" y="1344570"/>
                  </a:cubicBezTo>
                  <a:cubicBezTo>
                    <a:pt x="649224" y="1350666"/>
                    <a:pt x="659069" y="1355823"/>
                    <a:pt x="667512" y="1362858"/>
                  </a:cubicBezTo>
                  <a:cubicBezTo>
                    <a:pt x="677446" y="1371137"/>
                    <a:pt x="684421" y="1382774"/>
                    <a:pt x="694944" y="1390290"/>
                  </a:cubicBezTo>
                  <a:cubicBezTo>
                    <a:pt x="739342" y="1422003"/>
                    <a:pt x="719154" y="1397823"/>
                    <a:pt x="758952" y="1417722"/>
                  </a:cubicBezTo>
                  <a:cubicBezTo>
                    <a:pt x="821740" y="1449116"/>
                    <a:pt x="743895" y="1427512"/>
                    <a:pt x="832104" y="1445154"/>
                  </a:cubicBezTo>
                  <a:cubicBezTo>
                    <a:pt x="853440" y="1442106"/>
                    <a:pt x="874907" y="1439865"/>
                    <a:pt x="896112" y="1436010"/>
                  </a:cubicBezTo>
                  <a:cubicBezTo>
                    <a:pt x="908477" y="1433762"/>
                    <a:pt x="920604" y="1430318"/>
                    <a:pt x="932688" y="1426866"/>
                  </a:cubicBezTo>
                  <a:cubicBezTo>
                    <a:pt x="941956" y="1424218"/>
                    <a:pt x="950669" y="1419612"/>
                    <a:pt x="960120" y="1417722"/>
                  </a:cubicBezTo>
                  <a:cubicBezTo>
                    <a:pt x="981254" y="1413495"/>
                    <a:pt x="1002792" y="1411626"/>
                    <a:pt x="1024128" y="1408578"/>
                  </a:cubicBezTo>
                  <a:cubicBezTo>
                    <a:pt x="1099820" y="1383347"/>
                    <a:pt x="981574" y="1421503"/>
                    <a:pt x="1143000" y="1381146"/>
                  </a:cubicBezTo>
                  <a:cubicBezTo>
                    <a:pt x="1155192" y="1378098"/>
                    <a:pt x="1167023" y="1372600"/>
                    <a:pt x="1179576" y="1372002"/>
                  </a:cubicBezTo>
                  <a:cubicBezTo>
                    <a:pt x="1295309" y="1366491"/>
                    <a:pt x="1411224" y="1365906"/>
                    <a:pt x="1527048" y="1362858"/>
                  </a:cubicBezTo>
                  <a:cubicBezTo>
                    <a:pt x="1575332" y="1346763"/>
                    <a:pt x="1549133" y="1361734"/>
                    <a:pt x="1591056" y="1298850"/>
                  </a:cubicBezTo>
                  <a:lnTo>
                    <a:pt x="1609344" y="1271418"/>
                  </a:lnTo>
                  <a:cubicBezTo>
                    <a:pt x="1615440" y="1262274"/>
                    <a:pt x="1624157" y="1254412"/>
                    <a:pt x="1627632" y="1243986"/>
                  </a:cubicBezTo>
                  <a:cubicBezTo>
                    <a:pt x="1633728" y="1225698"/>
                    <a:pt x="1642751" y="1208137"/>
                    <a:pt x="1645920" y="1189122"/>
                  </a:cubicBezTo>
                  <a:cubicBezTo>
                    <a:pt x="1656649" y="1124751"/>
                    <a:pt x="1649201" y="1151847"/>
                    <a:pt x="1664208" y="1106826"/>
                  </a:cubicBezTo>
                  <a:cubicBezTo>
                    <a:pt x="1667256" y="1079394"/>
                    <a:pt x="1666658" y="1051307"/>
                    <a:pt x="1673352" y="1024530"/>
                  </a:cubicBezTo>
                  <a:cubicBezTo>
                    <a:pt x="1676017" y="1013868"/>
                    <a:pt x="1689615" y="1007899"/>
                    <a:pt x="1691640" y="997098"/>
                  </a:cubicBezTo>
                  <a:cubicBezTo>
                    <a:pt x="1698964" y="958038"/>
                    <a:pt x="1695855" y="917660"/>
                    <a:pt x="1700784" y="878226"/>
                  </a:cubicBezTo>
                  <a:cubicBezTo>
                    <a:pt x="1701980" y="868662"/>
                    <a:pt x="1705146" y="859163"/>
                    <a:pt x="1709928" y="850794"/>
                  </a:cubicBezTo>
                  <a:cubicBezTo>
                    <a:pt x="1717489" y="837562"/>
                    <a:pt x="1728216" y="826410"/>
                    <a:pt x="1737360" y="814218"/>
                  </a:cubicBezTo>
                  <a:cubicBezTo>
                    <a:pt x="1740408" y="805074"/>
                    <a:pt x="1742193" y="795407"/>
                    <a:pt x="1746504" y="786786"/>
                  </a:cubicBezTo>
                  <a:cubicBezTo>
                    <a:pt x="1751419" y="776956"/>
                    <a:pt x="1760463" y="769455"/>
                    <a:pt x="1764792" y="759354"/>
                  </a:cubicBezTo>
                  <a:cubicBezTo>
                    <a:pt x="1800220" y="676688"/>
                    <a:pt x="1746311" y="764216"/>
                    <a:pt x="1792224" y="695346"/>
                  </a:cubicBezTo>
                  <a:cubicBezTo>
                    <a:pt x="1795272" y="683154"/>
                    <a:pt x="1801368" y="671337"/>
                    <a:pt x="1801368" y="658770"/>
                  </a:cubicBezTo>
                  <a:cubicBezTo>
                    <a:pt x="1801368" y="620048"/>
                    <a:pt x="1795976" y="541462"/>
                    <a:pt x="1783080" y="494178"/>
                  </a:cubicBezTo>
                  <a:cubicBezTo>
                    <a:pt x="1778008" y="475580"/>
                    <a:pt x="1770888" y="457602"/>
                    <a:pt x="1764792" y="439314"/>
                  </a:cubicBezTo>
                  <a:cubicBezTo>
                    <a:pt x="1761744" y="430170"/>
                    <a:pt x="1760995" y="419902"/>
                    <a:pt x="1755648" y="411882"/>
                  </a:cubicBezTo>
                  <a:lnTo>
                    <a:pt x="1719072" y="357018"/>
                  </a:lnTo>
                  <a:lnTo>
                    <a:pt x="1700784" y="329586"/>
                  </a:lnTo>
                  <a:cubicBezTo>
                    <a:pt x="1694688" y="320442"/>
                    <a:pt x="1691640" y="308250"/>
                    <a:pt x="1682496" y="302154"/>
                  </a:cubicBezTo>
                  <a:lnTo>
                    <a:pt x="1655064" y="283866"/>
                  </a:lnTo>
                  <a:cubicBezTo>
                    <a:pt x="1645920" y="268626"/>
                    <a:pt x="1640199" y="250713"/>
                    <a:pt x="1627632" y="238146"/>
                  </a:cubicBezTo>
                  <a:cubicBezTo>
                    <a:pt x="1612090" y="222604"/>
                    <a:pt x="1588310" y="217112"/>
                    <a:pt x="1572768" y="201570"/>
                  </a:cubicBezTo>
                  <a:cubicBezTo>
                    <a:pt x="1563624" y="192426"/>
                    <a:pt x="1556640" y="180418"/>
                    <a:pt x="1545336" y="174138"/>
                  </a:cubicBezTo>
                  <a:cubicBezTo>
                    <a:pt x="1528485" y="164776"/>
                    <a:pt x="1508760" y="161946"/>
                    <a:pt x="1490472" y="155850"/>
                  </a:cubicBezTo>
                  <a:cubicBezTo>
                    <a:pt x="1481328" y="152802"/>
                    <a:pt x="1472491" y="148596"/>
                    <a:pt x="1463040" y="146706"/>
                  </a:cubicBezTo>
                  <a:cubicBezTo>
                    <a:pt x="1351196" y="124337"/>
                    <a:pt x="1467211" y="149506"/>
                    <a:pt x="1389888" y="128418"/>
                  </a:cubicBezTo>
                  <a:cubicBezTo>
                    <a:pt x="1365639" y="121805"/>
                    <a:pt x="1316736" y="110130"/>
                    <a:pt x="1316736" y="110130"/>
                  </a:cubicBezTo>
                  <a:cubicBezTo>
                    <a:pt x="1307592" y="100986"/>
                    <a:pt x="1300608" y="88978"/>
                    <a:pt x="1289304" y="82698"/>
                  </a:cubicBezTo>
                  <a:cubicBezTo>
                    <a:pt x="1272453" y="73336"/>
                    <a:pt x="1253142" y="69085"/>
                    <a:pt x="1234440" y="64410"/>
                  </a:cubicBezTo>
                  <a:cubicBezTo>
                    <a:pt x="1188513" y="52928"/>
                    <a:pt x="1209786" y="59240"/>
                    <a:pt x="1170432" y="46122"/>
                  </a:cubicBezTo>
                  <a:cubicBezTo>
                    <a:pt x="1039376" y="55483"/>
                    <a:pt x="1063752" y="59838"/>
                    <a:pt x="1033272" y="55266"/>
                  </a:cubicBezTo>
                  <a:close/>
                </a:path>
              </a:pathLst>
            </a:custGeom>
            <a:solidFill>
              <a:schemeClr val="accent3">
                <a:alpha val="49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ular Callout 15"/>
            <p:cNvSpPr/>
            <p:nvPr/>
          </p:nvSpPr>
          <p:spPr>
            <a:xfrm>
              <a:off x="4803726" y="3245436"/>
              <a:ext cx="1807197" cy="612609"/>
            </a:xfrm>
            <a:prstGeom prst="wedgeRoundRectCallout">
              <a:avLst>
                <a:gd name="adj1" fmla="val 32222"/>
                <a:gd name="adj2" fmla="val 101679"/>
                <a:gd name="adj3" fmla="val 1666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Operating range.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Full video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63041" y="2665744"/>
              <a:ext cx="3439127" cy="4418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With RESEIWE technology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807680" y="3115772"/>
              <a:ext cx="3552154" cy="2762804"/>
              <a:chOff x="4807680" y="2312973"/>
              <a:chExt cx="3552154" cy="276280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879148" y="2312973"/>
                <a:ext cx="2480686" cy="1971086"/>
                <a:chOff x="5879148" y="2312973"/>
                <a:chExt cx="2480686" cy="1971086"/>
              </a:xfrm>
            </p:grpSpPr>
            <p:sp>
              <p:nvSpPr>
                <p:cNvPr id="54" name="Freeform 53"/>
                <p:cNvSpPr/>
                <p:nvPr/>
              </p:nvSpPr>
              <p:spPr>
                <a:xfrm>
                  <a:off x="5879148" y="3891519"/>
                  <a:ext cx="128307" cy="79447"/>
                </a:xfrm>
                <a:custGeom>
                  <a:avLst/>
                  <a:gdLst>
                    <a:gd name="connsiteX0" fmla="*/ 109460 w 128307"/>
                    <a:gd name="connsiteY0" fmla="*/ 19682 h 79447"/>
                    <a:gd name="connsiteX1" fmla="*/ 79578 w 128307"/>
                    <a:gd name="connsiteY1" fmla="*/ 1753 h 79447"/>
                    <a:gd name="connsiteX2" fmla="*/ 13837 w 128307"/>
                    <a:gd name="connsiteY2" fmla="*/ 19682 h 79447"/>
                    <a:gd name="connsiteX3" fmla="*/ 7860 w 128307"/>
                    <a:gd name="connsiteY3" fmla="*/ 67494 h 79447"/>
                    <a:gd name="connsiteX4" fmla="*/ 25790 w 128307"/>
                    <a:gd name="connsiteY4" fmla="*/ 79447 h 79447"/>
                    <a:gd name="connsiteX5" fmla="*/ 79578 w 128307"/>
                    <a:gd name="connsiteY5" fmla="*/ 73470 h 79447"/>
                    <a:gd name="connsiteX6" fmla="*/ 97507 w 128307"/>
                    <a:gd name="connsiteY6" fmla="*/ 67494 h 79447"/>
                    <a:gd name="connsiteX7" fmla="*/ 121413 w 128307"/>
                    <a:gd name="connsiteY7" fmla="*/ 61517 h 79447"/>
                    <a:gd name="connsiteX8" fmla="*/ 121413 w 128307"/>
                    <a:gd name="connsiteY8" fmla="*/ 13706 h 79447"/>
                    <a:gd name="connsiteX9" fmla="*/ 109460 w 128307"/>
                    <a:gd name="connsiteY9" fmla="*/ 19682 h 79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8307" h="79447">
                      <a:moveTo>
                        <a:pt x="109460" y="19682"/>
                      </a:moveTo>
                      <a:cubicBezTo>
                        <a:pt x="102488" y="17690"/>
                        <a:pt x="91059" y="3519"/>
                        <a:pt x="79578" y="1753"/>
                      </a:cubicBezTo>
                      <a:cubicBezTo>
                        <a:pt x="43308" y="-3827"/>
                        <a:pt x="36781" y="4386"/>
                        <a:pt x="13837" y="19682"/>
                      </a:cubicBezTo>
                      <a:cubicBezTo>
                        <a:pt x="1472" y="38230"/>
                        <a:pt x="-6910" y="41647"/>
                        <a:pt x="7860" y="67494"/>
                      </a:cubicBezTo>
                      <a:cubicBezTo>
                        <a:pt x="11424" y="73731"/>
                        <a:pt x="19813" y="75463"/>
                        <a:pt x="25790" y="79447"/>
                      </a:cubicBezTo>
                      <a:cubicBezTo>
                        <a:pt x="43719" y="77455"/>
                        <a:pt x="61784" y="76436"/>
                        <a:pt x="79578" y="73470"/>
                      </a:cubicBezTo>
                      <a:cubicBezTo>
                        <a:pt x="85792" y="72434"/>
                        <a:pt x="91450" y="69225"/>
                        <a:pt x="97507" y="67494"/>
                      </a:cubicBezTo>
                      <a:cubicBezTo>
                        <a:pt x="105405" y="65237"/>
                        <a:pt x="113444" y="63509"/>
                        <a:pt x="121413" y="61517"/>
                      </a:cubicBezTo>
                      <a:cubicBezTo>
                        <a:pt x="127919" y="42001"/>
                        <a:pt x="132953" y="36785"/>
                        <a:pt x="121413" y="13706"/>
                      </a:cubicBezTo>
                      <a:cubicBezTo>
                        <a:pt x="119421" y="9722"/>
                        <a:pt x="116432" y="21674"/>
                        <a:pt x="109460" y="19682"/>
                      </a:cubicBezTo>
                      <a:close/>
                    </a:path>
                  </a:pathLst>
                </a:custGeom>
                <a:solidFill>
                  <a:srgbClr val="2AACE3"/>
                </a:solidFill>
                <a:ln>
                  <a:solidFill>
                    <a:srgbClr val="2AACE3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>
                  <a:off x="7410315" y="3850113"/>
                  <a:ext cx="108301" cy="61312"/>
                </a:xfrm>
                <a:custGeom>
                  <a:avLst/>
                  <a:gdLst>
                    <a:gd name="connsiteX0" fmla="*/ 107577 w 108301"/>
                    <a:gd name="connsiteY0" fmla="*/ 43383 h 61312"/>
                    <a:gd name="connsiteX1" fmla="*/ 83671 w 108301"/>
                    <a:gd name="connsiteY1" fmla="*/ 1548 h 61312"/>
                    <a:gd name="connsiteX2" fmla="*/ 35859 w 108301"/>
                    <a:gd name="connsiteY2" fmla="*/ 13501 h 61312"/>
                    <a:gd name="connsiteX3" fmla="*/ 0 w 108301"/>
                    <a:gd name="connsiteY3" fmla="*/ 19477 h 61312"/>
                    <a:gd name="connsiteX4" fmla="*/ 41836 w 108301"/>
                    <a:gd name="connsiteY4" fmla="*/ 55336 h 61312"/>
                    <a:gd name="connsiteX5" fmla="*/ 59765 w 108301"/>
                    <a:gd name="connsiteY5" fmla="*/ 61312 h 61312"/>
                    <a:gd name="connsiteX6" fmla="*/ 107577 w 108301"/>
                    <a:gd name="connsiteY6" fmla="*/ 43383 h 61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301" h="61312">
                      <a:moveTo>
                        <a:pt x="107577" y="43383"/>
                      </a:moveTo>
                      <a:cubicBezTo>
                        <a:pt x="111561" y="33422"/>
                        <a:pt x="98497" y="7725"/>
                        <a:pt x="83671" y="1548"/>
                      </a:cubicBezTo>
                      <a:cubicBezTo>
                        <a:pt x="68507" y="-4770"/>
                        <a:pt x="51922" y="10059"/>
                        <a:pt x="35859" y="13501"/>
                      </a:cubicBezTo>
                      <a:cubicBezTo>
                        <a:pt x="24010" y="16040"/>
                        <a:pt x="11953" y="17485"/>
                        <a:pt x="0" y="19477"/>
                      </a:cubicBezTo>
                      <a:cubicBezTo>
                        <a:pt x="9033" y="55606"/>
                        <a:pt x="-1815" y="40786"/>
                        <a:pt x="41836" y="55336"/>
                      </a:cubicBezTo>
                      <a:lnTo>
                        <a:pt x="59765" y="61312"/>
                      </a:lnTo>
                      <a:cubicBezTo>
                        <a:pt x="111531" y="54842"/>
                        <a:pt x="103593" y="53344"/>
                        <a:pt x="107577" y="43383"/>
                      </a:cubicBezTo>
                      <a:close/>
                    </a:path>
                  </a:pathLst>
                </a:custGeom>
                <a:solidFill>
                  <a:srgbClr val="2AACE3"/>
                </a:solidFill>
                <a:ln>
                  <a:solidFill>
                    <a:srgbClr val="2AACE3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>
                  <a:off x="6483962" y="4202445"/>
                  <a:ext cx="148431" cy="81614"/>
                </a:xfrm>
                <a:custGeom>
                  <a:avLst/>
                  <a:gdLst>
                    <a:gd name="connsiteX0" fmla="*/ 29883 w 148431"/>
                    <a:gd name="connsiteY0" fmla="*/ 79521 h 81614"/>
                    <a:gd name="connsiteX1" fmla="*/ 17930 w 148431"/>
                    <a:gd name="connsiteY1" fmla="*/ 37686 h 81614"/>
                    <a:gd name="connsiteX2" fmla="*/ 0 w 148431"/>
                    <a:gd name="connsiteY2" fmla="*/ 19757 h 81614"/>
                    <a:gd name="connsiteX3" fmla="*/ 17930 w 148431"/>
                    <a:gd name="connsiteY3" fmla="*/ 1827 h 81614"/>
                    <a:gd name="connsiteX4" fmla="*/ 143436 w 148431"/>
                    <a:gd name="connsiteY4" fmla="*/ 7804 h 81614"/>
                    <a:gd name="connsiteX5" fmla="*/ 131483 w 148431"/>
                    <a:gd name="connsiteY5" fmla="*/ 43663 h 81614"/>
                    <a:gd name="connsiteX6" fmla="*/ 83671 w 148431"/>
                    <a:gd name="connsiteY6" fmla="*/ 49639 h 81614"/>
                    <a:gd name="connsiteX7" fmla="*/ 47812 w 148431"/>
                    <a:gd name="connsiteY7" fmla="*/ 67569 h 81614"/>
                    <a:gd name="connsiteX8" fmla="*/ 29883 w 148431"/>
                    <a:gd name="connsiteY8" fmla="*/ 79521 h 81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8431" h="81614">
                      <a:moveTo>
                        <a:pt x="29883" y="79521"/>
                      </a:moveTo>
                      <a:cubicBezTo>
                        <a:pt x="24903" y="74540"/>
                        <a:pt x="24416" y="50658"/>
                        <a:pt x="17930" y="37686"/>
                      </a:cubicBezTo>
                      <a:cubicBezTo>
                        <a:pt x="14150" y="30126"/>
                        <a:pt x="0" y="28209"/>
                        <a:pt x="0" y="19757"/>
                      </a:cubicBezTo>
                      <a:lnTo>
                        <a:pt x="17930" y="1827"/>
                      </a:lnTo>
                      <a:cubicBezTo>
                        <a:pt x="59765" y="3819"/>
                        <a:pt x="104136" y="-6675"/>
                        <a:pt x="143436" y="7804"/>
                      </a:cubicBezTo>
                      <a:cubicBezTo>
                        <a:pt x="155259" y="12160"/>
                        <a:pt x="143985" y="42100"/>
                        <a:pt x="131483" y="43663"/>
                      </a:cubicBezTo>
                      <a:lnTo>
                        <a:pt x="83671" y="49639"/>
                      </a:lnTo>
                      <a:cubicBezTo>
                        <a:pt x="32300" y="83887"/>
                        <a:pt x="97291" y="42830"/>
                        <a:pt x="47812" y="67569"/>
                      </a:cubicBezTo>
                      <a:cubicBezTo>
                        <a:pt x="21697" y="80626"/>
                        <a:pt x="34863" y="84502"/>
                        <a:pt x="29883" y="79521"/>
                      </a:cubicBezTo>
                      <a:close/>
                    </a:path>
                  </a:pathLst>
                </a:custGeom>
                <a:solidFill>
                  <a:srgbClr val="2AACE3"/>
                </a:solidFill>
                <a:ln>
                  <a:solidFill>
                    <a:srgbClr val="2AACE3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 56"/>
                <p:cNvSpPr/>
                <p:nvPr/>
              </p:nvSpPr>
              <p:spPr>
                <a:xfrm>
                  <a:off x="7021352" y="3408878"/>
                  <a:ext cx="106461" cy="37028"/>
                </a:xfrm>
                <a:custGeom>
                  <a:avLst/>
                  <a:gdLst>
                    <a:gd name="connsiteX0" fmla="*/ 60257 w 106461"/>
                    <a:gd name="connsiteY0" fmla="*/ 24430 h 37028"/>
                    <a:gd name="connsiteX1" fmla="*/ 493 w 106461"/>
                    <a:gd name="connsiteY1" fmla="*/ 12477 h 37028"/>
                    <a:gd name="connsiteX2" fmla="*/ 24399 w 106461"/>
                    <a:gd name="connsiteY2" fmla="*/ 36383 h 37028"/>
                    <a:gd name="connsiteX3" fmla="*/ 102093 w 106461"/>
                    <a:gd name="connsiteY3" fmla="*/ 30406 h 37028"/>
                    <a:gd name="connsiteX4" fmla="*/ 96116 w 106461"/>
                    <a:gd name="connsiteY4" fmla="*/ 524 h 37028"/>
                    <a:gd name="connsiteX5" fmla="*/ 48304 w 106461"/>
                    <a:gd name="connsiteY5" fmla="*/ 12477 h 37028"/>
                    <a:gd name="connsiteX6" fmla="*/ 60257 w 106461"/>
                    <a:gd name="connsiteY6" fmla="*/ 24430 h 37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461" h="37028">
                      <a:moveTo>
                        <a:pt x="60257" y="24430"/>
                      </a:moveTo>
                      <a:cubicBezTo>
                        <a:pt x="52289" y="24430"/>
                        <a:pt x="-5931" y="-6796"/>
                        <a:pt x="493" y="12477"/>
                      </a:cubicBezTo>
                      <a:cubicBezTo>
                        <a:pt x="8461" y="36383"/>
                        <a:pt x="493" y="28414"/>
                        <a:pt x="24399" y="36383"/>
                      </a:cubicBezTo>
                      <a:cubicBezTo>
                        <a:pt x="50297" y="34391"/>
                        <a:pt x="78861" y="42022"/>
                        <a:pt x="102093" y="30406"/>
                      </a:cubicBezTo>
                      <a:cubicBezTo>
                        <a:pt x="111179" y="25863"/>
                        <a:pt x="104568" y="6159"/>
                        <a:pt x="96116" y="524"/>
                      </a:cubicBezTo>
                      <a:cubicBezTo>
                        <a:pt x="91307" y="-2682"/>
                        <a:pt x="56489" y="9749"/>
                        <a:pt x="48304" y="12477"/>
                      </a:cubicBezTo>
                      <a:cubicBezTo>
                        <a:pt x="28485" y="5870"/>
                        <a:pt x="68225" y="24430"/>
                        <a:pt x="60257" y="24430"/>
                      </a:cubicBezTo>
                      <a:close/>
                    </a:path>
                  </a:pathLst>
                </a:custGeom>
                <a:solidFill>
                  <a:srgbClr val="2AACE3"/>
                </a:solidFill>
                <a:ln>
                  <a:solidFill>
                    <a:srgbClr val="2AACE3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6540509" y="3306142"/>
                  <a:ext cx="134700" cy="73377"/>
                </a:xfrm>
                <a:custGeom>
                  <a:avLst/>
                  <a:gdLst>
                    <a:gd name="connsiteX0" fmla="*/ 92865 w 134700"/>
                    <a:gd name="connsiteY0" fmla="*/ 1660 h 73377"/>
                    <a:gd name="connsiteX1" fmla="*/ 3218 w 134700"/>
                    <a:gd name="connsiteY1" fmla="*/ 7636 h 73377"/>
                    <a:gd name="connsiteX2" fmla="*/ 9195 w 134700"/>
                    <a:gd name="connsiteY2" fmla="*/ 31542 h 73377"/>
                    <a:gd name="connsiteX3" fmla="*/ 33100 w 134700"/>
                    <a:gd name="connsiteY3" fmla="*/ 37519 h 73377"/>
                    <a:gd name="connsiteX4" fmla="*/ 57006 w 134700"/>
                    <a:gd name="connsiteY4" fmla="*/ 55448 h 73377"/>
                    <a:gd name="connsiteX5" fmla="*/ 104818 w 134700"/>
                    <a:gd name="connsiteY5" fmla="*/ 67401 h 73377"/>
                    <a:gd name="connsiteX6" fmla="*/ 122747 w 134700"/>
                    <a:gd name="connsiteY6" fmla="*/ 73377 h 73377"/>
                    <a:gd name="connsiteX7" fmla="*/ 134700 w 134700"/>
                    <a:gd name="connsiteY7" fmla="*/ 55448 h 73377"/>
                    <a:gd name="connsiteX8" fmla="*/ 122747 w 134700"/>
                    <a:gd name="connsiteY8" fmla="*/ 37519 h 73377"/>
                    <a:gd name="connsiteX9" fmla="*/ 98842 w 134700"/>
                    <a:gd name="connsiteY9" fmla="*/ 31542 h 73377"/>
                    <a:gd name="connsiteX10" fmla="*/ 51030 w 134700"/>
                    <a:gd name="connsiteY10" fmla="*/ 19589 h 73377"/>
                    <a:gd name="connsiteX11" fmla="*/ 92865 w 134700"/>
                    <a:gd name="connsiteY11" fmla="*/ 1660 h 73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4700" h="73377">
                      <a:moveTo>
                        <a:pt x="92865" y="1660"/>
                      </a:moveTo>
                      <a:cubicBezTo>
                        <a:pt x="84896" y="-332"/>
                        <a:pt x="31422" y="-2437"/>
                        <a:pt x="3218" y="7636"/>
                      </a:cubicBezTo>
                      <a:cubicBezTo>
                        <a:pt x="-4517" y="10399"/>
                        <a:pt x="3387" y="25734"/>
                        <a:pt x="9195" y="31542"/>
                      </a:cubicBezTo>
                      <a:cubicBezTo>
                        <a:pt x="15003" y="37350"/>
                        <a:pt x="25132" y="35527"/>
                        <a:pt x="33100" y="37519"/>
                      </a:cubicBezTo>
                      <a:cubicBezTo>
                        <a:pt x="41069" y="43495"/>
                        <a:pt x="47811" y="51617"/>
                        <a:pt x="57006" y="55448"/>
                      </a:cubicBezTo>
                      <a:cubicBezTo>
                        <a:pt x="72170" y="61766"/>
                        <a:pt x="89233" y="62206"/>
                        <a:pt x="104818" y="67401"/>
                      </a:cubicBezTo>
                      <a:lnTo>
                        <a:pt x="122747" y="73377"/>
                      </a:lnTo>
                      <a:cubicBezTo>
                        <a:pt x="126731" y="67401"/>
                        <a:pt x="134700" y="62631"/>
                        <a:pt x="134700" y="55448"/>
                      </a:cubicBezTo>
                      <a:cubicBezTo>
                        <a:pt x="134700" y="48265"/>
                        <a:pt x="128723" y="41503"/>
                        <a:pt x="122747" y="37519"/>
                      </a:cubicBezTo>
                      <a:cubicBezTo>
                        <a:pt x="115913" y="32963"/>
                        <a:pt x="106740" y="33798"/>
                        <a:pt x="98842" y="31542"/>
                      </a:cubicBezTo>
                      <a:cubicBezTo>
                        <a:pt x="55970" y="19293"/>
                        <a:pt x="111767" y="31738"/>
                        <a:pt x="51030" y="19589"/>
                      </a:cubicBezTo>
                      <a:cubicBezTo>
                        <a:pt x="57636" y="-230"/>
                        <a:pt x="100834" y="3652"/>
                        <a:pt x="92865" y="1660"/>
                      </a:cubicBezTo>
                      <a:close/>
                    </a:path>
                  </a:pathLst>
                </a:custGeom>
                <a:solidFill>
                  <a:srgbClr val="2AACE3"/>
                </a:solidFill>
                <a:ln>
                  <a:solidFill>
                    <a:srgbClr val="2AACE3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 rot="19166134">
                  <a:off x="6038894" y="3669683"/>
                  <a:ext cx="123987" cy="45719"/>
                </a:xfrm>
                <a:custGeom>
                  <a:avLst/>
                  <a:gdLst>
                    <a:gd name="connsiteX0" fmla="*/ 60541 w 72443"/>
                    <a:gd name="connsiteY0" fmla="*/ 8271 h 62059"/>
                    <a:gd name="connsiteX1" fmla="*/ 6753 w 72443"/>
                    <a:gd name="connsiteY1" fmla="*/ 2294 h 62059"/>
                    <a:gd name="connsiteX2" fmla="*/ 776 w 72443"/>
                    <a:gd name="connsiteY2" fmla="*/ 20224 h 62059"/>
                    <a:gd name="connsiteX3" fmla="*/ 42612 w 72443"/>
                    <a:gd name="connsiteY3" fmla="*/ 62059 h 62059"/>
                    <a:gd name="connsiteX4" fmla="*/ 60541 w 72443"/>
                    <a:gd name="connsiteY4" fmla="*/ 8271 h 6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443" h="62059">
                      <a:moveTo>
                        <a:pt x="60541" y="8271"/>
                      </a:moveTo>
                      <a:cubicBezTo>
                        <a:pt x="54564" y="-1690"/>
                        <a:pt x="24442" y="-1244"/>
                        <a:pt x="6753" y="2294"/>
                      </a:cubicBezTo>
                      <a:cubicBezTo>
                        <a:pt x="575" y="3530"/>
                        <a:pt x="-1216" y="14247"/>
                        <a:pt x="776" y="20224"/>
                      </a:cubicBezTo>
                      <a:cubicBezTo>
                        <a:pt x="12763" y="56188"/>
                        <a:pt x="17813" y="53793"/>
                        <a:pt x="42612" y="62059"/>
                      </a:cubicBezTo>
                      <a:cubicBezTo>
                        <a:pt x="92029" y="52176"/>
                        <a:pt x="66518" y="18232"/>
                        <a:pt x="60541" y="8271"/>
                      </a:cubicBezTo>
                      <a:close/>
                    </a:path>
                  </a:pathLst>
                </a:custGeom>
                <a:solidFill>
                  <a:srgbClr val="2AACE3"/>
                </a:solidFill>
                <a:ln>
                  <a:solidFill>
                    <a:srgbClr val="2AACE3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>
                  <a:off x="6911280" y="4053597"/>
                  <a:ext cx="55219" cy="140759"/>
                </a:xfrm>
                <a:custGeom>
                  <a:avLst/>
                  <a:gdLst>
                    <a:gd name="connsiteX0" fmla="*/ 109460 w 128307"/>
                    <a:gd name="connsiteY0" fmla="*/ 19682 h 79447"/>
                    <a:gd name="connsiteX1" fmla="*/ 79578 w 128307"/>
                    <a:gd name="connsiteY1" fmla="*/ 1753 h 79447"/>
                    <a:gd name="connsiteX2" fmla="*/ 13837 w 128307"/>
                    <a:gd name="connsiteY2" fmla="*/ 19682 h 79447"/>
                    <a:gd name="connsiteX3" fmla="*/ 7860 w 128307"/>
                    <a:gd name="connsiteY3" fmla="*/ 67494 h 79447"/>
                    <a:gd name="connsiteX4" fmla="*/ 25790 w 128307"/>
                    <a:gd name="connsiteY4" fmla="*/ 79447 h 79447"/>
                    <a:gd name="connsiteX5" fmla="*/ 79578 w 128307"/>
                    <a:gd name="connsiteY5" fmla="*/ 73470 h 79447"/>
                    <a:gd name="connsiteX6" fmla="*/ 97507 w 128307"/>
                    <a:gd name="connsiteY6" fmla="*/ 67494 h 79447"/>
                    <a:gd name="connsiteX7" fmla="*/ 121413 w 128307"/>
                    <a:gd name="connsiteY7" fmla="*/ 61517 h 79447"/>
                    <a:gd name="connsiteX8" fmla="*/ 121413 w 128307"/>
                    <a:gd name="connsiteY8" fmla="*/ 13706 h 79447"/>
                    <a:gd name="connsiteX9" fmla="*/ 109460 w 128307"/>
                    <a:gd name="connsiteY9" fmla="*/ 19682 h 79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8307" h="79447">
                      <a:moveTo>
                        <a:pt x="109460" y="19682"/>
                      </a:moveTo>
                      <a:cubicBezTo>
                        <a:pt x="102488" y="17690"/>
                        <a:pt x="91059" y="3519"/>
                        <a:pt x="79578" y="1753"/>
                      </a:cubicBezTo>
                      <a:cubicBezTo>
                        <a:pt x="43308" y="-3827"/>
                        <a:pt x="36781" y="4386"/>
                        <a:pt x="13837" y="19682"/>
                      </a:cubicBezTo>
                      <a:cubicBezTo>
                        <a:pt x="1472" y="38230"/>
                        <a:pt x="-6910" y="41647"/>
                        <a:pt x="7860" y="67494"/>
                      </a:cubicBezTo>
                      <a:cubicBezTo>
                        <a:pt x="11424" y="73731"/>
                        <a:pt x="19813" y="75463"/>
                        <a:pt x="25790" y="79447"/>
                      </a:cubicBezTo>
                      <a:cubicBezTo>
                        <a:pt x="43719" y="77455"/>
                        <a:pt x="61784" y="76436"/>
                        <a:pt x="79578" y="73470"/>
                      </a:cubicBezTo>
                      <a:cubicBezTo>
                        <a:pt x="85792" y="72434"/>
                        <a:pt x="91450" y="69225"/>
                        <a:pt x="97507" y="67494"/>
                      </a:cubicBezTo>
                      <a:cubicBezTo>
                        <a:pt x="105405" y="65237"/>
                        <a:pt x="113444" y="63509"/>
                        <a:pt x="121413" y="61517"/>
                      </a:cubicBezTo>
                      <a:cubicBezTo>
                        <a:pt x="127919" y="42001"/>
                        <a:pt x="132953" y="36785"/>
                        <a:pt x="121413" y="13706"/>
                      </a:cubicBezTo>
                      <a:cubicBezTo>
                        <a:pt x="119421" y="9722"/>
                        <a:pt x="116432" y="21674"/>
                        <a:pt x="109460" y="19682"/>
                      </a:cubicBezTo>
                      <a:close/>
                    </a:path>
                  </a:pathLst>
                </a:custGeom>
                <a:solidFill>
                  <a:srgbClr val="2AACE3"/>
                </a:solidFill>
                <a:ln>
                  <a:solidFill>
                    <a:srgbClr val="2AACE3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7020272" y="2312973"/>
                  <a:ext cx="1339562" cy="49991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Still images</a:t>
                  </a:r>
                </a:p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Full control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62" name="Straight Connector 61"/>
                <p:cNvCxnSpPr>
                  <a:stCxn id="61" idx="2"/>
                  <a:endCxn id="58" idx="0"/>
                </p:cNvCxnSpPr>
                <p:nvPr/>
              </p:nvCxnSpPr>
              <p:spPr>
                <a:xfrm flipH="1">
                  <a:off x="6633374" y="2812883"/>
                  <a:ext cx="1056679" cy="49491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stCxn id="61" idx="2"/>
                  <a:endCxn id="59" idx="0"/>
                </p:cNvCxnSpPr>
                <p:nvPr/>
              </p:nvCxnSpPr>
              <p:spPr>
                <a:xfrm flipH="1">
                  <a:off x="6121605" y="2812883"/>
                  <a:ext cx="1568448" cy="83985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>
                  <a:stCxn id="61" idx="2"/>
                  <a:endCxn id="54" idx="0"/>
                </p:cNvCxnSpPr>
                <p:nvPr/>
              </p:nvCxnSpPr>
              <p:spPr>
                <a:xfrm flipH="1">
                  <a:off x="5988608" y="2812883"/>
                  <a:ext cx="1701445" cy="109831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stCxn id="61" idx="2"/>
                  <a:endCxn id="57" idx="4"/>
                </p:cNvCxnSpPr>
                <p:nvPr/>
              </p:nvCxnSpPr>
              <p:spPr>
                <a:xfrm flipH="1">
                  <a:off x="7117468" y="2812883"/>
                  <a:ext cx="572585" cy="59651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61" idx="2"/>
                  <a:endCxn id="56" idx="4"/>
                </p:cNvCxnSpPr>
                <p:nvPr/>
              </p:nvCxnSpPr>
              <p:spPr>
                <a:xfrm flipH="1">
                  <a:off x="6627398" y="2812883"/>
                  <a:ext cx="1062655" cy="139736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>
                  <a:stCxn id="61" idx="2"/>
                  <a:endCxn id="55" idx="1"/>
                </p:cNvCxnSpPr>
                <p:nvPr/>
              </p:nvCxnSpPr>
              <p:spPr>
                <a:xfrm flipH="1">
                  <a:off x="7493986" y="2812883"/>
                  <a:ext cx="196067" cy="103877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61" idx="2"/>
                  <a:endCxn id="60" idx="0"/>
                </p:cNvCxnSpPr>
                <p:nvPr/>
              </p:nvCxnSpPr>
              <p:spPr>
                <a:xfrm flipH="1">
                  <a:off x="6958388" y="2812883"/>
                  <a:ext cx="731665" cy="127558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>
                <a:off x="4807680" y="4212222"/>
                <a:ext cx="2808948" cy="863555"/>
                <a:chOff x="4807680" y="4212222"/>
                <a:chExt cx="2808948" cy="863555"/>
              </a:xfrm>
            </p:grpSpPr>
            <p:sp>
              <p:nvSpPr>
                <p:cNvPr id="49" name="Freeform 48"/>
                <p:cNvSpPr/>
                <p:nvPr/>
              </p:nvSpPr>
              <p:spPr>
                <a:xfrm>
                  <a:off x="5435686" y="4212222"/>
                  <a:ext cx="72443" cy="62059"/>
                </a:xfrm>
                <a:custGeom>
                  <a:avLst/>
                  <a:gdLst>
                    <a:gd name="connsiteX0" fmla="*/ 60541 w 72443"/>
                    <a:gd name="connsiteY0" fmla="*/ 8271 h 62059"/>
                    <a:gd name="connsiteX1" fmla="*/ 6753 w 72443"/>
                    <a:gd name="connsiteY1" fmla="*/ 2294 h 62059"/>
                    <a:gd name="connsiteX2" fmla="*/ 776 w 72443"/>
                    <a:gd name="connsiteY2" fmla="*/ 20224 h 62059"/>
                    <a:gd name="connsiteX3" fmla="*/ 42612 w 72443"/>
                    <a:gd name="connsiteY3" fmla="*/ 62059 h 62059"/>
                    <a:gd name="connsiteX4" fmla="*/ 60541 w 72443"/>
                    <a:gd name="connsiteY4" fmla="*/ 8271 h 6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443" h="62059">
                      <a:moveTo>
                        <a:pt x="60541" y="8271"/>
                      </a:moveTo>
                      <a:cubicBezTo>
                        <a:pt x="54564" y="-1690"/>
                        <a:pt x="24442" y="-1244"/>
                        <a:pt x="6753" y="2294"/>
                      </a:cubicBezTo>
                      <a:cubicBezTo>
                        <a:pt x="575" y="3530"/>
                        <a:pt x="-1216" y="14247"/>
                        <a:pt x="776" y="20224"/>
                      </a:cubicBezTo>
                      <a:cubicBezTo>
                        <a:pt x="12763" y="56188"/>
                        <a:pt x="17813" y="53793"/>
                        <a:pt x="42612" y="62059"/>
                      </a:cubicBezTo>
                      <a:cubicBezTo>
                        <a:pt x="92029" y="52176"/>
                        <a:pt x="66518" y="18232"/>
                        <a:pt x="60541" y="8271"/>
                      </a:cubicBezTo>
                      <a:close/>
                    </a:path>
                  </a:pathLst>
                </a:custGeom>
                <a:solidFill>
                  <a:srgbClr val="2AACE3"/>
                </a:solidFill>
                <a:ln>
                  <a:solidFill>
                    <a:srgbClr val="2AACE3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 rot="19199290">
                  <a:off x="7420603" y="4462298"/>
                  <a:ext cx="196025" cy="81465"/>
                </a:xfrm>
                <a:custGeom>
                  <a:avLst/>
                  <a:gdLst>
                    <a:gd name="connsiteX0" fmla="*/ 109460 w 128307"/>
                    <a:gd name="connsiteY0" fmla="*/ 19682 h 79447"/>
                    <a:gd name="connsiteX1" fmla="*/ 79578 w 128307"/>
                    <a:gd name="connsiteY1" fmla="*/ 1753 h 79447"/>
                    <a:gd name="connsiteX2" fmla="*/ 13837 w 128307"/>
                    <a:gd name="connsiteY2" fmla="*/ 19682 h 79447"/>
                    <a:gd name="connsiteX3" fmla="*/ 7860 w 128307"/>
                    <a:gd name="connsiteY3" fmla="*/ 67494 h 79447"/>
                    <a:gd name="connsiteX4" fmla="*/ 25790 w 128307"/>
                    <a:gd name="connsiteY4" fmla="*/ 79447 h 79447"/>
                    <a:gd name="connsiteX5" fmla="*/ 79578 w 128307"/>
                    <a:gd name="connsiteY5" fmla="*/ 73470 h 79447"/>
                    <a:gd name="connsiteX6" fmla="*/ 97507 w 128307"/>
                    <a:gd name="connsiteY6" fmla="*/ 67494 h 79447"/>
                    <a:gd name="connsiteX7" fmla="*/ 121413 w 128307"/>
                    <a:gd name="connsiteY7" fmla="*/ 61517 h 79447"/>
                    <a:gd name="connsiteX8" fmla="*/ 121413 w 128307"/>
                    <a:gd name="connsiteY8" fmla="*/ 13706 h 79447"/>
                    <a:gd name="connsiteX9" fmla="*/ 109460 w 128307"/>
                    <a:gd name="connsiteY9" fmla="*/ 19682 h 79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8307" h="79447">
                      <a:moveTo>
                        <a:pt x="109460" y="19682"/>
                      </a:moveTo>
                      <a:cubicBezTo>
                        <a:pt x="102488" y="17690"/>
                        <a:pt x="91059" y="3519"/>
                        <a:pt x="79578" y="1753"/>
                      </a:cubicBezTo>
                      <a:cubicBezTo>
                        <a:pt x="43308" y="-3827"/>
                        <a:pt x="36781" y="4386"/>
                        <a:pt x="13837" y="19682"/>
                      </a:cubicBezTo>
                      <a:cubicBezTo>
                        <a:pt x="1472" y="38230"/>
                        <a:pt x="-6910" y="41647"/>
                        <a:pt x="7860" y="67494"/>
                      </a:cubicBezTo>
                      <a:cubicBezTo>
                        <a:pt x="11424" y="73731"/>
                        <a:pt x="19813" y="75463"/>
                        <a:pt x="25790" y="79447"/>
                      </a:cubicBezTo>
                      <a:cubicBezTo>
                        <a:pt x="43719" y="77455"/>
                        <a:pt x="61784" y="76436"/>
                        <a:pt x="79578" y="73470"/>
                      </a:cubicBezTo>
                      <a:cubicBezTo>
                        <a:pt x="85792" y="72434"/>
                        <a:pt x="91450" y="69225"/>
                        <a:pt x="97507" y="67494"/>
                      </a:cubicBezTo>
                      <a:cubicBezTo>
                        <a:pt x="105405" y="65237"/>
                        <a:pt x="113444" y="63509"/>
                        <a:pt x="121413" y="61517"/>
                      </a:cubicBezTo>
                      <a:cubicBezTo>
                        <a:pt x="127919" y="42001"/>
                        <a:pt x="132953" y="36785"/>
                        <a:pt x="121413" y="13706"/>
                      </a:cubicBezTo>
                      <a:cubicBezTo>
                        <a:pt x="119421" y="9722"/>
                        <a:pt x="116432" y="21674"/>
                        <a:pt x="109460" y="19682"/>
                      </a:cubicBezTo>
                      <a:close/>
                    </a:path>
                  </a:pathLst>
                </a:custGeom>
                <a:solidFill>
                  <a:srgbClr val="2AACE3"/>
                </a:solidFill>
                <a:ln>
                  <a:solidFill>
                    <a:srgbClr val="2AACE3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4807680" y="4575867"/>
                  <a:ext cx="1339562" cy="49991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Control only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2" name="Straight Connector 51"/>
                <p:cNvCxnSpPr>
                  <a:stCxn id="49" idx="3"/>
                  <a:endCxn id="51" idx="0"/>
                </p:cNvCxnSpPr>
                <p:nvPr/>
              </p:nvCxnSpPr>
              <p:spPr>
                <a:xfrm flipH="1">
                  <a:off x="5477461" y="4274281"/>
                  <a:ext cx="837" cy="30158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50" idx="2"/>
                  <a:endCxn id="51" idx="3"/>
                </p:cNvCxnSpPr>
                <p:nvPr/>
              </p:nvCxnSpPr>
              <p:spPr>
                <a:xfrm flipH="1">
                  <a:off x="6147242" y="4536715"/>
                  <a:ext cx="1299283" cy="28910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3874688" y="3777403"/>
              <a:ext cx="1549000" cy="1697640"/>
              <a:chOff x="3873700" y="2372090"/>
              <a:chExt cx="1549000" cy="1697640"/>
            </a:xfrm>
          </p:grpSpPr>
          <p:sp>
            <p:nvSpPr>
              <p:cNvPr id="71" name="Right Arrow 70"/>
              <p:cNvSpPr/>
              <p:nvPr/>
            </p:nvSpPr>
            <p:spPr>
              <a:xfrm>
                <a:off x="3873700" y="2372090"/>
                <a:ext cx="1332976" cy="1697640"/>
              </a:xfrm>
              <a:prstGeom prst="rightArrow">
                <a:avLst/>
              </a:prstGeom>
              <a:gradFill>
                <a:gsLst>
                  <a:gs pos="0">
                    <a:srgbClr val="FF0000"/>
                  </a:gs>
                  <a:gs pos="64000">
                    <a:srgbClr val="2AACE3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873700" y="2750809"/>
                <a:ext cx="1549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RESEIWE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Technology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added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7" name="Content Placeholder 3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45" t="14495" r="33002" b="72732"/>
            <a:stretch/>
          </p:blipFill>
          <p:spPr>
            <a:xfrm>
              <a:off x="6152281" y="4493279"/>
              <a:ext cx="652512" cy="518618"/>
            </a:xfrm>
            <a:prstGeom prst="rect">
              <a:avLst/>
            </a:prstGeom>
          </p:spPr>
        </p:pic>
      </p:grpSp>
      <p:sp>
        <p:nvSpPr>
          <p:cNvPr id="69" name="Rounded Rectangle 68"/>
          <p:cNvSpPr/>
          <p:nvPr/>
        </p:nvSpPr>
        <p:spPr>
          <a:xfrm>
            <a:off x="6192731" y="6018510"/>
            <a:ext cx="1853291" cy="779885"/>
          </a:xfrm>
          <a:prstGeom prst="roundRect">
            <a:avLst>
              <a:gd name="adj" fmla="val 663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AAC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3" name="TextBox 72"/>
          <p:cNvSpPr txBox="1"/>
          <p:nvPr/>
        </p:nvSpPr>
        <p:spPr>
          <a:xfrm>
            <a:off x="6192731" y="6059731"/>
            <a:ext cx="1925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Niels-Christian Gjerrild</a:t>
            </a:r>
          </a:p>
          <a:p>
            <a:r>
              <a:rPr lang="en-US" sz="1400" dirty="0" smtClean="0">
                <a:hlinkClick r:id="rId5"/>
              </a:rPr>
              <a:t>ncg@reseiwe.com</a:t>
            </a:r>
            <a:endParaRPr lang="en-US" sz="1400" dirty="0" smtClean="0"/>
          </a:p>
          <a:p>
            <a:r>
              <a:rPr lang="en-US" sz="1400" dirty="0" smtClean="0"/>
              <a:t>+45 4034 9879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86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9" grpId="0" animBg="1"/>
      <p:bldP spid="20" grpId="0" animBg="1"/>
      <p:bldP spid="21" grpId="0" animBg="1"/>
      <p:bldP spid="22" grpId="0" animBg="1"/>
      <p:bldP spid="74" grpId="0" uiExpan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 rot="21410207">
            <a:off x="3975014" y="2470393"/>
            <a:ext cx="4231157" cy="1285373"/>
            <a:chOff x="3961783" y="2383665"/>
            <a:chExt cx="4231157" cy="1285373"/>
          </a:xfrm>
        </p:grpSpPr>
        <p:sp>
          <p:nvSpPr>
            <p:cNvPr id="63" name="Oval 62"/>
            <p:cNvSpPr/>
            <p:nvPr/>
          </p:nvSpPr>
          <p:spPr>
            <a:xfrm rot="1349780">
              <a:off x="3961783" y="2383665"/>
              <a:ext cx="4231157" cy="100711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 rot="1338300">
              <a:off x="5143286" y="3299706"/>
              <a:ext cx="1669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Demonstration</a:t>
              </a:r>
              <a:endParaRPr lang="en-US" dirty="0"/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788951"/>
            <a:ext cx="5565116" cy="8691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ReWiLink (</a:t>
            </a:r>
            <a:r>
              <a:rPr lang="en-US" sz="2800" dirty="0" smtClean="0"/>
              <a:t>Wi-Fi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14,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164816" cy="365125"/>
          </a:xfrm>
        </p:spPr>
        <p:txBody>
          <a:bodyPr/>
          <a:lstStyle/>
          <a:p>
            <a:r>
              <a:rPr lang="en-US" dirty="0" smtClean="0"/>
              <a:t>RESEIWE A/S, Niels Jernes Vej 10, 9220 Aalborg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A256-74B0-401E-A740-7A4F8670AE06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0" t="43791" r="32940" b="42484"/>
          <a:stretch/>
        </p:blipFill>
        <p:spPr>
          <a:xfrm>
            <a:off x="707216" y="3523458"/>
            <a:ext cx="532449" cy="454529"/>
          </a:xfrm>
          <a:prstGeom prst="rect">
            <a:avLst/>
          </a:prstGeom>
        </p:spPr>
      </p:pic>
      <p:pic>
        <p:nvPicPr>
          <p:cNvPr id="10" name="Picture 2" descr="http://webismymind.com/images/icons/smartphon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482" y="3492794"/>
            <a:ext cx="415619" cy="41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commons/2/28/DELL_TrueMobile_350_Bluetooth_card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99" y="2051104"/>
            <a:ext cx="661868" cy="36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thumb7.shutterstock.com/photos/thumb_large/1070858/221329021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20392" r="34475" b="21255"/>
          <a:stretch/>
        </p:blipFill>
        <p:spPr bwMode="auto">
          <a:xfrm rot="18528676">
            <a:off x="7342646" y="3327550"/>
            <a:ext cx="445806" cy="5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160547" y="3857652"/>
            <a:ext cx="2033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Private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Direct read (smartphone app)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Lookup in database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4781" y="3774435"/>
            <a:ext cx="20492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Police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Direct read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Point and identify </a:t>
            </a:r>
            <a:r>
              <a:rPr lang="en-US" sz="1400" dirty="0"/>
              <a:t>(directional reader</a:t>
            </a:r>
            <a:r>
              <a:rPr lang="en-US" sz="1400" dirty="0" smtClean="0"/>
              <a:t>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Lookup in database</a:t>
            </a:r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5" t="14495" r="33002" b="72732"/>
          <a:stretch/>
        </p:blipFill>
        <p:spPr>
          <a:xfrm>
            <a:off x="3560386" y="1658076"/>
            <a:ext cx="971612" cy="772239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1" idx="2"/>
            <a:endCxn id="10" idx="0"/>
          </p:cNvCxnSpPr>
          <p:nvPr/>
        </p:nvCxnSpPr>
        <p:spPr>
          <a:xfrm>
            <a:off x="4458933" y="2412007"/>
            <a:ext cx="262359" cy="1080787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2" idx="0"/>
          </p:cNvCxnSpPr>
          <p:nvPr/>
        </p:nvCxnSpPr>
        <p:spPr>
          <a:xfrm>
            <a:off x="4458933" y="2412007"/>
            <a:ext cx="2875857" cy="1026076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37" y="3477245"/>
            <a:ext cx="648241" cy="6883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3" y="3539321"/>
            <a:ext cx="648241" cy="6883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8" y="3392109"/>
            <a:ext cx="648241" cy="68839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631" y="4972520"/>
            <a:ext cx="350661" cy="542260"/>
          </a:xfrm>
          <a:prstGeom prst="rect">
            <a:avLst/>
          </a:prstGeom>
        </p:spPr>
      </p:pic>
      <p:pic>
        <p:nvPicPr>
          <p:cNvPr id="37" name="Picture 2" descr="http://webismymind.com/images/icons/smartphon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59" y="3470157"/>
            <a:ext cx="428305" cy="42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54537" y="3920211"/>
            <a:ext cx="21769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Pilot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Report to log via GSM</a:t>
            </a:r>
            <a:br>
              <a:rPr lang="en-US" sz="1400" dirty="0" smtClean="0"/>
            </a:br>
            <a:r>
              <a:rPr lang="en-US" sz="1400" dirty="0" smtClean="0"/>
              <a:t>(smartphone app)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Storing </a:t>
            </a:r>
            <a:r>
              <a:rPr lang="en-US" sz="1400" dirty="0"/>
              <a:t>log for later report if </a:t>
            </a:r>
            <a:r>
              <a:rPr lang="en-US" sz="1400" dirty="0" smtClean="0"/>
              <a:t>no GSM coverage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Lookup in database</a:t>
            </a:r>
            <a:endParaRPr lang="en-US" sz="1400" dirty="0"/>
          </a:p>
        </p:txBody>
      </p:sp>
      <p:cxnSp>
        <p:nvCxnSpPr>
          <p:cNvPr id="39" name="Straight Arrow Connector 38"/>
          <p:cNvCxnSpPr>
            <a:stCxn id="11" idx="2"/>
            <a:endCxn id="37" idx="0"/>
          </p:cNvCxnSpPr>
          <p:nvPr/>
        </p:nvCxnSpPr>
        <p:spPr>
          <a:xfrm flipH="1">
            <a:off x="1559612" y="2412007"/>
            <a:ext cx="2899321" cy="105815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</p:cNvCxnSpPr>
          <p:nvPr/>
        </p:nvCxnSpPr>
        <p:spPr>
          <a:xfrm>
            <a:off x="1559612" y="3470157"/>
            <a:ext cx="1268590" cy="2651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94017" y="4972520"/>
            <a:ext cx="1372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Drone flight registration  database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 rot="663361">
            <a:off x="2081019" y="3404539"/>
            <a:ext cx="50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GSM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1218454">
            <a:off x="5445691" y="2779071"/>
            <a:ext cx="1330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ReWiLink (Wi-Fi)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0377675">
            <a:off x="2181228" y="2728955"/>
            <a:ext cx="1315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ReWiLink (Wi-Fi)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4506924">
            <a:off x="4202554" y="2715434"/>
            <a:ext cx="78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ReWiLink (Wi-Fi)</a:t>
            </a:r>
          </a:p>
        </p:txBody>
      </p:sp>
      <p:pic>
        <p:nvPicPr>
          <p:cNvPr id="41" name="Picture 4" descr="http://upload.wikimedia.org/wikipedia/commons/2/28/DELL_TrueMobile_350_Bluetooth_card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147" y="2051104"/>
            <a:ext cx="661868" cy="36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Content Placeholder 3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5" t="14495" r="33002" b="72732"/>
          <a:stretch/>
        </p:blipFill>
        <p:spPr>
          <a:xfrm>
            <a:off x="7532994" y="1686708"/>
            <a:ext cx="971612" cy="772239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11" idx="3"/>
            <a:endCxn id="41" idx="1"/>
          </p:cNvCxnSpPr>
          <p:nvPr/>
        </p:nvCxnSpPr>
        <p:spPr>
          <a:xfrm>
            <a:off x="4789867" y="2231556"/>
            <a:ext cx="2484280" cy="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95403" y="1992305"/>
            <a:ext cx="1242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ReWiLink (Wi-Fi)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37534" y="1732803"/>
            <a:ext cx="200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Detect and avoid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58" y="3529196"/>
            <a:ext cx="787875" cy="1084231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stCxn id="27" idx="2"/>
            <a:endCxn id="35" idx="1"/>
          </p:cNvCxnSpPr>
          <p:nvPr/>
        </p:nvCxnSpPr>
        <p:spPr>
          <a:xfrm>
            <a:off x="3256996" y="4613427"/>
            <a:ext cx="1113635" cy="6302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96363" y="3920211"/>
            <a:ext cx="75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GSM network</a:t>
            </a:r>
            <a:endParaRPr lang="en-US" sz="1200" dirty="0"/>
          </a:p>
        </p:txBody>
      </p:sp>
      <p:pic>
        <p:nvPicPr>
          <p:cNvPr id="61" name="Picture 2" descr="http://webismymind.com/images/icons/smartphon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884" y="3404083"/>
            <a:ext cx="415619" cy="41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5332725" y="977224"/>
            <a:ext cx="176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RESEIWE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DroneID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SW on standard Wi-Fi module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46" idx="1"/>
          </p:cNvCxnSpPr>
          <p:nvPr/>
        </p:nvCxnSpPr>
        <p:spPr>
          <a:xfrm flipH="1">
            <a:off x="4503209" y="1208057"/>
            <a:ext cx="829516" cy="98155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3"/>
          </p:cNvCxnSpPr>
          <p:nvPr/>
        </p:nvCxnSpPr>
        <p:spPr>
          <a:xfrm>
            <a:off x="7094780" y="1208057"/>
            <a:ext cx="368954" cy="966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3114" y="2802582"/>
            <a:ext cx="108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RESEIWE App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stCxn id="50" idx="2"/>
          </p:cNvCxnSpPr>
          <p:nvPr/>
        </p:nvCxnSpPr>
        <p:spPr>
          <a:xfrm>
            <a:off x="1154796" y="3079581"/>
            <a:ext cx="420348" cy="612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68963" y="3203389"/>
            <a:ext cx="108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RESEIWE App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Straight Arrow Connector 55"/>
          <p:cNvCxnSpPr>
            <a:stCxn id="55" idx="2"/>
          </p:cNvCxnSpPr>
          <p:nvPr/>
        </p:nvCxnSpPr>
        <p:spPr>
          <a:xfrm>
            <a:off x="4210645" y="3480388"/>
            <a:ext cx="493818" cy="23155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21236" y="2835600"/>
            <a:ext cx="1261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RESEIWE Reader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8" name="Straight Arrow Connector 57"/>
          <p:cNvCxnSpPr>
            <a:stCxn id="57" idx="2"/>
          </p:cNvCxnSpPr>
          <p:nvPr/>
        </p:nvCxnSpPr>
        <p:spPr>
          <a:xfrm flipH="1">
            <a:off x="7614192" y="3112599"/>
            <a:ext cx="437697" cy="4681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85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50" y="1773238"/>
            <a:ext cx="3886200" cy="3932237"/>
          </a:xfrm>
        </p:spPr>
        <p:txBody>
          <a:bodyPr>
            <a:normAutofit lnSpcReduction="10000"/>
          </a:bodyPr>
          <a:lstStyle/>
          <a:p>
            <a:r>
              <a:rPr lang="da-DK" dirty="0" smtClean="0"/>
              <a:t>Prototype til demo</a:t>
            </a:r>
          </a:p>
          <a:p>
            <a:r>
              <a:rPr lang="da-DK" dirty="0" smtClean="0"/>
              <a:t>PC interface med tekst udlæsning af position</a:t>
            </a:r>
          </a:p>
          <a:p>
            <a:pPr lvl="1"/>
            <a:r>
              <a:rPr lang="da-DK" dirty="0" smtClean="0"/>
              <a:t>Kan integreres med kort</a:t>
            </a:r>
          </a:p>
          <a:p>
            <a:r>
              <a:rPr lang="da-DK" dirty="0" smtClean="0"/>
              <a:t>Kan integreres i eksisterende udstyr</a:t>
            </a:r>
          </a:p>
          <a:p>
            <a:r>
              <a:rPr lang="da-DK" dirty="0" smtClean="0"/>
              <a:t>Rækkevidde</a:t>
            </a:r>
          </a:p>
          <a:p>
            <a:pPr lvl="1"/>
            <a:r>
              <a:rPr lang="da-DK" dirty="0" smtClean="0"/>
              <a:t>Læser: </a:t>
            </a:r>
            <a:r>
              <a:rPr lang="da-DK" dirty="0" smtClean="0"/>
              <a:t>2.2 </a:t>
            </a:r>
            <a:r>
              <a:rPr lang="da-DK" dirty="0" smtClean="0"/>
              <a:t>km</a:t>
            </a:r>
          </a:p>
          <a:p>
            <a:pPr lvl="1"/>
            <a:r>
              <a:rPr lang="da-DK" dirty="0" smtClean="0"/>
              <a:t>Smartphone: Afhængig af antenne i telefon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14,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RESEIWE A/S, Niels Jernes Vej 10, 9220 Aalborg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A256-74B0-401E-A740-7A4F8670AE06}" type="slidenum">
              <a:rPr lang="en-US" smtClean="0"/>
              <a:t>3</a:t>
            </a:fld>
            <a:endParaRPr lang="en-US"/>
          </a:p>
        </p:txBody>
      </p:sp>
      <p:pic>
        <p:nvPicPr>
          <p:cNvPr id="9" name="Content Placeholder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3" r="44778" b="67615"/>
          <a:stretch/>
        </p:blipFill>
        <p:spPr>
          <a:xfrm>
            <a:off x="6373441" y="1754189"/>
            <a:ext cx="2665784" cy="3433761"/>
          </a:xfrm>
          <a:prstGeom prst="rect">
            <a:avLst/>
          </a:prstGeom>
        </p:spPr>
      </p:pic>
      <p:pic>
        <p:nvPicPr>
          <p:cNvPr id="8" name="Content Placeholder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11" b="67615"/>
          <a:stretch/>
        </p:blipFill>
        <p:spPr>
          <a:xfrm>
            <a:off x="4236224" y="1344614"/>
            <a:ext cx="3667434" cy="343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EASA </a:t>
            </a:r>
            <a:r>
              <a:rPr lang="en-US" dirty="0"/>
              <a:t>A-NPA 2015-10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september 2015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RESEIWE A/S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383B-2DFC-44CD-8818-2CD2EC0CE251}" type="slidenum">
              <a:rPr lang="da-DK" smtClean="0"/>
              <a:t>4</a:t>
            </a:fld>
            <a:endParaRPr lang="da-DK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57" t="23400" r="5507" b="54900"/>
          <a:stretch/>
        </p:blipFill>
        <p:spPr>
          <a:xfrm>
            <a:off x="457200" y="1772816"/>
            <a:ext cx="8229600" cy="1170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4169" t="32500" r="5507" b="31800"/>
          <a:stretch/>
        </p:blipFill>
        <p:spPr>
          <a:xfrm>
            <a:off x="457200" y="3298278"/>
            <a:ext cx="8299752" cy="207493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341461" y="4623954"/>
            <a:ext cx="2852305" cy="59228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0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788951"/>
            <a:ext cx="5565116" cy="8691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ReWiLink (Wi-Fi)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14,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164816" cy="365125"/>
          </a:xfrm>
        </p:spPr>
        <p:txBody>
          <a:bodyPr/>
          <a:lstStyle/>
          <a:p>
            <a:r>
              <a:rPr lang="en-US" dirty="0" smtClean="0"/>
              <a:t>RESEIWE A/S, Niels Jernes Vej 10, 9220 Aalborg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A256-74B0-401E-A740-7A4F8670AE06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0" t="43791" r="32940" b="42484"/>
          <a:stretch/>
        </p:blipFill>
        <p:spPr>
          <a:xfrm>
            <a:off x="707216" y="3523458"/>
            <a:ext cx="532449" cy="454529"/>
          </a:xfrm>
          <a:prstGeom prst="rect">
            <a:avLst/>
          </a:prstGeom>
        </p:spPr>
      </p:pic>
      <p:pic>
        <p:nvPicPr>
          <p:cNvPr id="10" name="Picture 2" descr="http://webismymind.com/images/icons/smartphon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482" y="3492794"/>
            <a:ext cx="415619" cy="41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commons/2/28/DELL_TrueMobile_350_Bluetooth_card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99" y="2051104"/>
            <a:ext cx="661868" cy="36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thumb7.shutterstock.com/photos/thumb_large/1070858/221329021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20392" r="34475" b="21255"/>
          <a:stretch/>
        </p:blipFill>
        <p:spPr bwMode="auto">
          <a:xfrm rot="18528676">
            <a:off x="7342646" y="3327550"/>
            <a:ext cx="445806" cy="5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160547" y="3857652"/>
            <a:ext cx="2033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Private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Direct read (smartphone app)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Lookup in database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4781" y="3774435"/>
            <a:ext cx="20492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Police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Direct read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Point and identify </a:t>
            </a:r>
            <a:r>
              <a:rPr lang="en-US" sz="1400" dirty="0"/>
              <a:t>(directional reader</a:t>
            </a:r>
            <a:r>
              <a:rPr lang="en-US" sz="1400" dirty="0" smtClean="0"/>
              <a:t>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Lookup in database</a:t>
            </a:r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5" t="14495" r="33002" b="72732"/>
          <a:stretch/>
        </p:blipFill>
        <p:spPr>
          <a:xfrm>
            <a:off x="3560386" y="1658076"/>
            <a:ext cx="971612" cy="772239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1" idx="2"/>
            <a:endCxn id="10" idx="0"/>
          </p:cNvCxnSpPr>
          <p:nvPr/>
        </p:nvCxnSpPr>
        <p:spPr>
          <a:xfrm>
            <a:off x="4458933" y="2412007"/>
            <a:ext cx="262359" cy="1080787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2" idx="0"/>
          </p:cNvCxnSpPr>
          <p:nvPr/>
        </p:nvCxnSpPr>
        <p:spPr>
          <a:xfrm>
            <a:off x="4458933" y="2412007"/>
            <a:ext cx="2875857" cy="1026076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37" y="3477245"/>
            <a:ext cx="648241" cy="6883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3" y="3539321"/>
            <a:ext cx="648241" cy="6883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8" y="3392109"/>
            <a:ext cx="648241" cy="68839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631" y="4972520"/>
            <a:ext cx="350661" cy="542260"/>
          </a:xfrm>
          <a:prstGeom prst="rect">
            <a:avLst/>
          </a:prstGeom>
        </p:spPr>
      </p:pic>
      <p:pic>
        <p:nvPicPr>
          <p:cNvPr id="37" name="Picture 2" descr="http://webismymind.com/images/icons/smartphon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59" y="3470157"/>
            <a:ext cx="428305" cy="42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54537" y="3920211"/>
            <a:ext cx="21769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Pilot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Report to log via GSM</a:t>
            </a:r>
            <a:br>
              <a:rPr lang="en-US" sz="1400" dirty="0" smtClean="0"/>
            </a:br>
            <a:r>
              <a:rPr lang="en-US" sz="1400" dirty="0" smtClean="0"/>
              <a:t>(smartphone app)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Storing </a:t>
            </a:r>
            <a:r>
              <a:rPr lang="en-US" sz="1400" dirty="0"/>
              <a:t>log for later report if </a:t>
            </a:r>
            <a:r>
              <a:rPr lang="en-US" sz="1400" dirty="0" smtClean="0"/>
              <a:t>no GSM coverage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Lookup in database</a:t>
            </a:r>
            <a:endParaRPr lang="en-US" sz="1400" dirty="0"/>
          </a:p>
        </p:txBody>
      </p:sp>
      <p:cxnSp>
        <p:nvCxnSpPr>
          <p:cNvPr id="39" name="Straight Arrow Connector 38"/>
          <p:cNvCxnSpPr>
            <a:stCxn id="11" idx="2"/>
            <a:endCxn id="37" idx="0"/>
          </p:cNvCxnSpPr>
          <p:nvPr/>
        </p:nvCxnSpPr>
        <p:spPr>
          <a:xfrm flipH="1">
            <a:off x="1559612" y="2412007"/>
            <a:ext cx="2899321" cy="105815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</p:cNvCxnSpPr>
          <p:nvPr/>
        </p:nvCxnSpPr>
        <p:spPr>
          <a:xfrm>
            <a:off x="1559612" y="3470157"/>
            <a:ext cx="1268590" cy="2651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94017" y="4972520"/>
            <a:ext cx="1372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Drone flight registration  database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 rot="663361">
            <a:off x="2081019" y="3404539"/>
            <a:ext cx="50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GSM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1218454">
            <a:off x="5445691" y="2779071"/>
            <a:ext cx="1330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ReWiLink (Wi-Fi)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0377675">
            <a:off x="2181228" y="2728955"/>
            <a:ext cx="1315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ReWiLink (Wi-Fi)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4506924">
            <a:off x="4202554" y="2715434"/>
            <a:ext cx="78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ReWiLink (Wi-Fi)</a:t>
            </a:r>
          </a:p>
        </p:txBody>
      </p:sp>
      <p:pic>
        <p:nvPicPr>
          <p:cNvPr id="41" name="Picture 4" descr="http://upload.wikimedia.org/wikipedia/commons/2/28/DELL_TrueMobile_350_Bluetooth_card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147" y="2051104"/>
            <a:ext cx="661868" cy="36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Content Placeholder 3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5" t="14495" r="33002" b="72732"/>
          <a:stretch/>
        </p:blipFill>
        <p:spPr>
          <a:xfrm>
            <a:off x="7532994" y="1686708"/>
            <a:ext cx="971612" cy="772239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11" idx="3"/>
            <a:endCxn id="41" idx="1"/>
          </p:cNvCxnSpPr>
          <p:nvPr/>
        </p:nvCxnSpPr>
        <p:spPr>
          <a:xfrm>
            <a:off x="4789867" y="2231556"/>
            <a:ext cx="2484280" cy="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95403" y="1992305"/>
            <a:ext cx="1242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ReWiLink (Wi-Fi)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37534" y="1732803"/>
            <a:ext cx="200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Detect and avoid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58" y="3529196"/>
            <a:ext cx="787875" cy="1084231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stCxn id="27" idx="2"/>
            <a:endCxn id="35" idx="1"/>
          </p:cNvCxnSpPr>
          <p:nvPr/>
        </p:nvCxnSpPr>
        <p:spPr>
          <a:xfrm>
            <a:off x="3256996" y="4613427"/>
            <a:ext cx="1113635" cy="6302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96363" y="3920211"/>
            <a:ext cx="75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GSM network</a:t>
            </a:r>
            <a:endParaRPr lang="en-US" sz="1200" dirty="0"/>
          </a:p>
        </p:txBody>
      </p:sp>
      <p:pic>
        <p:nvPicPr>
          <p:cNvPr id="61" name="Picture 2" descr="http://webismymind.com/images/icons/smartphon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884" y="3404083"/>
            <a:ext cx="415619" cy="41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5332725" y="977224"/>
            <a:ext cx="176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RESEIWE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DroneID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SW on standard Wi-Fi module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46" idx="1"/>
          </p:cNvCxnSpPr>
          <p:nvPr/>
        </p:nvCxnSpPr>
        <p:spPr>
          <a:xfrm flipH="1">
            <a:off x="4503209" y="1208057"/>
            <a:ext cx="829516" cy="98155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3"/>
          </p:cNvCxnSpPr>
          <p:nvPr/>
        </p:nvCxnSpPr>
        <p:spPr>
          <a:xfrm>
            <a:off x="7094780" y="1208057"/>
            <a:ext cx="368954" cy="966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3114" y="2802582"/>
            <a:ext cx="108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RESEIWE App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stCxn id="50" idx="2"/>
          </p:cNvCxnSpPr>
          <p:nvPr/>
        </p:nvCxnSpPr>
        <p:spPr>
          <a:xfrm>
            <a:off x="1154796" y="3079581"/>
            <a:ext cx="420348" cy="612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68963" y="3203389"/>
            <a:ext cx="108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RESEIWE App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Straight Arrow Connector 55"/>
          <p:cNvCxnSpPr>
            <a:stCxn id="55" idx="2"/>
          </p:cNvCxnSpPr>
          <p:nvPr/>
        </p:nvCxnSpPr>
        <p:spPr>
          <a:xfrm>
            <a:off x="4210645" y="3480388"/>
            <a:ext cx="493818" cy="23155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21236" y="2835600"/>
            <a:ext cx="1261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RESEIWE Reader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8" name="Straight Arrow Connector 57"/>
          <p:cNvCxnSpPr>
            <a:stCxn id="57" idx="2"/>
          </p:cNvCxnSpPr>
          <p:nvPr/>
        </p:nvCxnSpPr>
        <p:spPr>
          <a:xfrm flipH="1">
            <a:off x="7614192" y="3112599"/>
            <a:ext cx="437697" cy="4681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878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814370"/>
            <a:ext cx="5565116" cy="84370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VDL Mode 4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14,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164816" cy="365125"/>
          </a:xfrm>
        </p:spPr>
        <p:txBody>
          <a:bodyPr/>
          <a:lstStyle/>
          <a:p>
            <a:r>
              <a:rPr lang="en-US" dirty="0" smtClean="0"/>
              <a:t>RESEIWE A/S, Niels Jernes Vej 10, 9220 Aalborg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A256-74B0-401E-A740-7A4F8670AE06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0" t="43791" r="32940" b="42484"/>
          <a:stretch/>
        </p:blipFill>
        <p:spPr>
          <a:xfrm>
            <a:off x="707216" y="3523458"/>
            <a:ext cx="532449" cy="454529"/>
          </a:xfrm>
          <a:prstGeom prst="rect">
            <a:avLst/>
          </a:prstGeom>
        </p:spPr>
      </p:pic>
      <p:pic>
        <p:nvPicPr>
          <p:cNvPr id="10" name="Picture 2" descr="http://webismymind.com/images/icons/smartphon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482" y="3492794"/>
            <a:ext cx="415619" cy="41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commons/2/28/DELL_TrueMobile_350_Bluetooth_card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99" y="2051104"/>
            <a:ext cx="661868" cy="36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thumb7.shutterstock.com/photos/thumb_large/1070858/221329021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20392" r="34475" b="21255"/>
          <a:stretch/>
        </p:blipFill>
        <p:spPr bwMode="auto">
          <a:xfrm rot="18528676">
            <a:off x="7342646" y="3327550"/>
            <a:ext cx="445806" cy="5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160547" y="3857652"/>
            <a:ext cx="12784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Private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Lookup in database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4781" y="3774435"/>
            <a:ext cx="2049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Police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Direct read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Lookup in database</a:t>
            </a:r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5" t="14495" r="33002" b="72732"/>
          <a:stretch/>
        </p:blipFill>
        <p:spPr>
          <a:xfrm>
            <a:off x="3560386" y="1658076"/>
            <a:ext cx="971612" cy="772239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1" idx="2"/>
            <a:endCxn id="12" idx="0"/>
          </p:cNvCxnSpPr>
          <p:nvPr/>
        </p:nvCxnSpPr>
        <p:spPr>
          <a:xfrm>
            <a:off x="4458933" y="2412007"/>
            <a:ext cx="2875857" cy="1026076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37" y="3477245"/>
            <a:ext cx="648241" cy="6883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3" y="3539321"/>
            <a:ext cx="648241" cy="6883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8" y="3392109"/>
            <a:ext cx="648241" cy="68839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631" y="4972520"/>
            <a:ext cx="350661" cy="542260"/>
          </a:xfrm>
          <a:prstGeom prst="rect">
            <a:avLst/>
          </a:prstGeom>
        </p:spPr>
      </p:pic>
      <p:pic>
        <p:nvPicPr>
          <p:cNvPr id="37" name="Picture 2" descr="http://webismymind.com/images/icons/smartphon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59" y="3470157"/>
            <a:ext cx="428305" cy="42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54537" y="3920211"/>
            <a:ext cx="1802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Pilot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Lookup in database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694017" y="4972520"/>
            <a:ext cx="1372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Drone flight registration  database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 rot="1218454">
            <a:off x="5454912" y="2727586"/>
            <a:ext cx="1033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VDL Mode 4</a:t>
            </a:r>
            <a:endParaRPr lang="en-US" sz="1200" dirty="0">
              <a:solidFill>
                <a:srgbClr val="00B0F0"/>
              </a:solidFill>
            </a:endParaRPr>
          </a:p>
        </p:txBody>
      </p:sp>
      <p:pic>
        <p:nvPicPr>
          <p:cNvPr id="41" name="Picture 4" descr="http://upload.wikimedia.org/wikipedia/commons/2/28/DELL_TrueMobile_350_Bluetooth_card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147" y="2051104"/>
            <a:ext cx="661868" cy="36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Content Placeholder 3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5" t="14495" r="33002" b="72732"/>
          <a:stretch/>
        </p:blipFill>
        <p:spPr>
          <a:xfrm>
            <a:off x="7532994" y="1686708"/>
            <a:ext cx="971612" cy="772239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11" idx="3"/>
            <a:endCxn id="41" idx="1"/>
          </p:cNvCxnSpPr>
          <p:nvPr/>
        </p:nvCxnSpPr>
        <p:spPr>
          <a:xfrm>
            <a:off x="4789867" y="2231556"/>
            <a:ext cx="2484280" cy="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0397" y="1992305"/>
            <a:ext cx="1113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VDL Mode 4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37534" y="1732803"/>
            <a:ext cx="200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Detect and avoid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58" y="3529196"/>
            <a:ext cx="787875" cy="1084231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stCxn id="27" idx="2"/>
            <a:endCxn id="35" idx="1"/>
          </p:cNvCxnSpPr>
          <p:nvPr/>
        </p:nvCxnSpPr>
        <p:spPr>
          <a:xfrm>
            <a:off x="3256996" y="4613427"/>
            <a:ext cx="1113635" cy="6302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96363" y="3920211"/>
            <a:ext cx="75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GSM network</a:t>
            </a:r>
            <a:endParaRPr lang="en-US" sz="12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29" y="3674483"/>
            <a:ext cx="787875" cy="108423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437724" y="4075500"/>
            <a:ext cx="751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VDL Mode 4 network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35" idx="0"/>
            <a:endCxn id="48" idx="2"/>
          </p:cNvCxnSpPr>
          <p:nvPr/>
        </p:nvCxnSpPr>
        <p:spPr>
          <a:xfrm flipV="1">
            <a:off x="4545962" y="4758714"/>
            <a:ext cx="1789005" cy="21380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458933" y="2412007"/>
            <a:ext cx="1574899" cy="1262476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2311208">
            <a:off x="5030338" y="3038874"/>
            <a:ext cx="1033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VDL Mode 4</a:t>
            </a:r>
            <a:endParaRPr lang="en-US" sz="1200" dirty="0">
              <a:solidFill>
                <a:srgbClr val="00B0F0"/>
              </a:solidFill>
            </a:endParaRPr>
          </a:p>
        </p:txBody>
      </p:sp>
      <p:pic>
        <p:nvPicPr>
          <p:cNvPr id="60" name="Picture 2" descr="http://webismymind.com/images/icons/smartphon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884" y="3404083"/>
            <a:ext cx="415619" cy="41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22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798282"/>
            <a:ext cx="5565116" cy="8691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VDL Mode 4 &amp; ReWiLink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14,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164816" cy="365125"/>
          </a:xfrm>
        </p:spPr>
        <p:txBody>
          <a:bodyPr/>
          <a:lstStyle/>
          <a:p>
            <a:r>
              <a:rPr lang="en-US" dirty="0" smtClean="0"/>
              <a:t>RESEIWE A/S, Niels Jernes Vej 10, 9220 Aalborg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A256-74B0-401E-A740-7A4F8670AE06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0" t="43791" r="32940" b="42484"/>
          <a:stretch/>
        </p:blipFill>
        <p:spPr>
          <a:xfrm>
            <a:off x="707216" y="3523458"/>
            <a:ext cx="532449" cy="454529"/>
          </a:xfrm>
          <a:prstGeom prst="rect">
            <a:avLst/>
          </a:prstGeom>
        </p:spPr>
      </p:pic>
      <p:pic>
        <p:nvPicPr>
          <p:cNvPr id="10" name="Picture 2" descr="http://webismymind.com/images/icons/smartphon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482" y="3492794"/>
            <a:ext cx="415619" cy="41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commons/2/28/DELL_TrueMobile_350_Bluetooth_card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99" y="2051104"/>
            <a:ext cx="661868" cy="36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thumb7.shutterstock.com/photos/thumb_large/1070858/221329021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20392" r="34475" b="21255"/>
          <a:stretch/>
        </p:blipFill>
        <p:spPr bwMode="auto">
          <a:xfrm rot="18528676">
            <a:off x="7342646" y="3327550"/>
            <a:ext cx="445806" cy="5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160547" y="3857652"/>
            <a:ext cx="2033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Private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Direct read (smartphone app)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Lookup in database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4781" y="3774435"/>
            <a:ext cx="2049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Police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Direct read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Point and identify </a:t>
            </a:r>
            <a:r>
              <a:rPr lang="en-US" sz="1400" dirty="0"/>
              <a:t>(directional reader)</a:t>
            </a:r>
            <a:endParaRPr lang="en-US" sz="1400" dirty="0" smtClean="0"/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5" t="14495" r="33002" b="72732"/>
          <a:stretch/>
        </p:blipFill>
        <p:spPr>
          <a:xfrm>
            <a:off x="3560386" y="1658076"/>
            <a:ext cx="971612" cy="772239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1" idx="2"/>
            <a:endCxn id="10" idx="0"/>
          </p:cNvCxnSpPr>
          <p:nvPr/>
        </p:nvCxnSpPr>
        <p:spPr>
          <a:xfrm>
            <a:off x="4458933" y="2412007"/>
            <a:ext cx="262359" cy="1080787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2" idx="0"/>
          </p:cNvCxnSpPr>
          <p:nvPr/>
        </p:nvCxnSpPr>
        <p:spPr>
          <a:xfrm>
            <a:off x="4458933" y="2412007"/>
            <a:ext cx="2875857" cy="1026076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37" y="3477245"/>
            <a:ext cx="648241" cy="6883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3" y="3539321"/>
            <a:ext cx="648241" cy="6883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8" y="3392109"/>
            <a:ext cx="648241" cy="68839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631" y="4972520"/>
            <a:ext cx="350661" cy="542260"/>
          </a:xfrm>
          <a:prstGeom prst="rect">
            <a:avLst/>
          </a:prstGeom>
        </p:spPr>
      </p:pic>
      <p:pic>
        <p:nvPicPr>
          <p:cNvPr id="37" name="Picture 2" descr="http://webismymind.com/images/icons/smartphon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59" y="3470157"/>
            <a:ext cx="428305" cy="42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54537" y="3920211"/>
            <a:ext cx="21769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Pilot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Report to log via GSM</a:t>
            </a:r>
            <a:br>
              <a:rPr lang="en-US" sz="1400" dirty="0" smtClean="0"/>
            </a:br>
            <a:r>
              <a:rPr lang="en-US" sz="1400" dirty="0" smtClean="0"/>
              <a:t>(smartphone app)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Storing </a:t>
            </a:r>
            <a:r>
              <a:rPr lang="en-US" sz="1400" dirty="0"/>
              <a:t>log for later report if </a:t>
            </a:r>
            <a:r>
              <a:rPr lang="en-US" sz="1400" dirty="0" smtClean="0"/>
              <a:t>no GSM coverage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Lookup in database</a:t>
            </a:r>
            <a:endParaRPr lang="en-US" sz="1400" dirty="0"/>
          </a:p>
        </p:txBody>
      </p:sp>
      <p:cxnSp>
        <p:nvCxnSpPr>
          <p:cNvPr id="39" name="Straight Arrow Connector 38"/>
          <p:cNvCxnSpPr>
            <a:stCxn id="11" idx="2"/>
            <a:endCxn id="37" idx="0"/>
          </p:cNvCxnSpPr>
          <p:nvPr/>
        </p:nvCxnSpPr>
        <p:spPr>
          <a:xfrm flipH="1">
            <a:off x="1559612" y="2412007"/>
            <a:ext cx="2899321" cy="105815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</p:cNvCxnSpPr>
          <p:nvPr/>
        </p:nvCxnSpPr>
        <p:spPr>
          <a:xfrm>
            <a:off x="1559612" y="3470157"/>
            <a:ext cx="1268590" cy="2651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94017" y="4972520"/>
            <a:ext cx="1372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Drone flight registration  database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 rot="663361">
            <a:off x="2081019" y="3404539"/>
            <a:ext cx="50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GSM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1218454">
            <a:off x="4823829" y="2709092"/>
            <a:ext cx="2195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VDL Mode 4 &amp; ReWiLink (Wi-Fi)</a:t>
            </a:r>
          </a:p>
        </p:txBody>
      </p:sp>
      <p:pic>
        <p:nvPicPr>
          <p:cNvPr id="41" name="Picture 4" descr="http://upload.wikimedia.org/wikipedia/commons/2/28/DELL_TrueMobile_350_Bluetooth_card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147" y="2051104"/>
            <a:ext cx="661868" cy="36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Content Placeholder 3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5" t="14495" r="33002" b="72732"/>
          <a:stretch/>
        </p:blipFill>
        <p:spPr>
          <a:xfrm>
            <a:off x="7532994" y="1686708"/>
            <a:ext cx="971612" cy="772239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11" idx="3"/>
            <a:endCxn id="41" idx="1"/>
          </p:cNvCxnSpPr>
          <p:nvPr/>
        </p:nvCxnSpPr>
        <p:spPr>
          <a:xfrm>
            <a:off x="4789867" y="2231556"/>
            <a:ext cx="2484280" cy="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19497" y="1992305"/>
            <a:ext cx="2156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VDL Mode 4 &amp; ReWiLink (Wi-Fi)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37534" y="1732803"/>
            <a:ext cx="200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Detect and avoid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58" y="3529196"/>
            <a:ext cx="787875" cy="1084231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stCxn id="27" idx="2"/>
            <a:endCxn id="35" idx="1"/>
          </p:cNvCxnSpPr>
          <p:nvPr/>
        </p:nvCxnSpPr>
        <p:spPr>
          <a:xfrm>
            <a:off x="3256996" y="4613427"/>
            <a:ext cx="1113635" cy="6302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96363" y="3920211"/>
            <a:ext cx="75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GSM network</a:t>
            </a:r>
            <a:endParaRPr lang="en-US" sz="12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29" y="3674483"/>
            <a:ext cx="787875" cy="1084231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437724" y="4075500"/>
            <a:ext cx="751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VDL Mode 4 network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endCxn id="46" idx="2"/>
          </p:cNvCxnSpPr>
          <p:nvPr/>
        </p:nvCxnSpPr>
        <p:spPr>
          <a:xfrm flipV="1">
            <a:off x="4545962" y="4758714"/>
            <a:ext cx="1789005" cy="21380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458933" y="2412007"/>
            <a:ext cx="1574899" cy="1262476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2311208">
            <a:off x="5030338" y="3038874"/>
            <a:ext cx="1033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VDL Mode 4</a:t>
            </a:r>
            <a:endParaRPr lang="en-US" sz="1200" dirty="0">
              <a:solidFill>
                <a:srgbClr val="00B0F0"/>
              </a:solidFill>
            </a:endParaRPr>
          </a:p>
        </p:txBody>
      </p:sp>
      <p:pic>
        <p:nvPicPr>
          <p:cNvPr id="55" name="Picture 2" descr="http://webismymind.com/images/icons/smartphon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884" y="3404083"/>
            <a:ext cx="415619" cy="41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 rot="20377675">
            <a:off x="2181228" y="2728955"/>
            <a:ext cx="1315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B0F0"/>
                </a:solidFill>
              </a:rPr>
              <a:t>ReWiLink (Wi-Fi)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4506924">
            <a:off x="4202554" y="2715434"/>
            <a:ext cx="78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F0"/>
                </a:solidFill>
              </a:rPr>
              <a:t>ReWiLink (Wi-Fi)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3114" y="2802582"/>
            <a:ext cx="108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RESEIWE App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stCxn id="58" idx="2"/>
          </p:cNvCxnSpPr>
          <p:nvPr/>
        </p:nvCxnSpPr>
        <p:spPr>
          <a:xfrm>
            <a:off x="1154796" y="3079581"/>
            <a:ext cx="420348" cy="612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68963" y="3203389"/>
            <a:ext cx="108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RESEIWE App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>
            <a:off x="4210645" y="3480388"/>
            <a:ext cx="493818" cy="23155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4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788951"/>
            <a:ext cx="5565116" cy="8691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GSM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December 14,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164816" cy="365125"/>
          </a:xfrm>
        </p:spPr>
        <p:txBody>
          <a:bodyPr/>
          <a:lstStyle/>
          <a:p>
            <a:r>
              <a:rPr lang="en-US" dirty="0" smtClean="0"/>
              <a:t>RESEIWE A/S, Niels Jernes Vej 10, 9220 Aalborg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A256-74B0-401E-A740-7A4F8670AE06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0" t="43791" r="32940" b="42484"/>
          <a:stretch/>
        </p:blipFill>
        <p:spPr>
          <a:xfrm>
            <a:off x="707216" y="3523458"/>
            <a:ext cx="532449" cy="454529"/>
          </a:xfrm>
          <a:prstGeom prst="rect">
            <a:avLst/>
          </a:prstGeom>
        </p:spPr>
      </p:pic>
      <p:pic>
        <p:nvPicPr>
          <p:cNvPr id="10" name="Picture 2" descr="http://webismymind.com/images/icons/smartphon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482" y="3492794"/>
            <a:ext cx="415619" cy="41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commons/2/28/DELL_TrueMobile_350_Bluetooth_card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99" y="2051104"/>
            <a:ext cx="661868" cy="36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160547" y="3857652"/>
            <a:ext cx="187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Private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Lookup in database</a:t>
            </a:r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5" t="14495" r="33002" b="72732"/>
          <a:stretch/>
        </p:blipFill>
        <p:spPr>
          <a:xfrm>
            <a:off x="3560386" y="1658076"/>
            <a:ext cx="971612" cy="7722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37" y="3477245"/>
            <a:ext cx="648241" cy="6883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3" y="3539321"/>
            <a:ext cx="648241" cy="6883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8" y="3392109"/>
            <a:ext cx="648241" cy="68839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631" y="4972520"/>
            <a:ext cx="350661" cy="542260"/>
          </a:xfrm>
          <a:prstGeom prst="rect">
            <a:avLst/>
          </a:prstGeom>
        </p:spPr>
      </p:pic>
      <p:pic>
        <p:nvPicPr>
          <p:cNvPr id="37" name="Picture 2" descr="http://webismymind.com/images/icons/smartphon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59" y="3470157"/>
            <a:ext cx="428305" cy="42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54537" y="3920211"/>
            <a:ext cx="2176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Pilot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Lookup in database</a:t>
            </a:r>
            <a:endParaRPr lang="en-US" sz="1400" dirty="0"/>
          </a:p>
        </p:txBody>
      </p:sp>
      <p:pic>
        <p:nvPicPr>
          <p:cNvPr id="41" name="Picture 4" descr="http://upload.wikimedia.org/wikipedia/commons/2/28/DELL_TrueMobile_350_Bluetooth_card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147" y="2051104"/>
            <a:ext cx="661868" cy="36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Content Placeholder 3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5" t="14495" r="33002" b="72732"/>
          <a:stretch/>
        </p:blipFill>
        <p:spPr>
          <a:xfrm>
            <a:off x="7532994" y="1686708"/>
            <a:ext cx="971612" cy="77223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58" y="3529196"/>
            <a:ext cx="787875" cy="1084231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stCxn id="27" idx="2"/>
            <a:endCxn id="35" idx="1"/>
          </p:cNvCxnSpPr>
          <p:nvPr/>
        </p:nvCxnSpPr>
        <p:spPr>
          <a:xfrm>
            <a:off x="3256996" y="4613427"/>
            <a:ext cx="1113635" cy="6302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96363" y="3920211"/>
            <a:ext cx="75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GSM network</a:t>
            </a:r>
            <a:endParaRPr lang="en-US" sz="1200" dirty="0"/>
          </a:p>
        </p:txBody>
      </p:sp>
      <p:cxnSp>
        <p:nvCxnSpPr>
          <p:cNvPr id="52" name="Straight Arrow Connector 51"/>
          <p:cNvCxnSpPr>
            <a:stCxn id="17" idx="2"/>
          </p:cNvCxnSpPr>
          <p:nvPr/>
        </p:nvCxnSpPr>
        <p:spPr>
          <a:xfrm flipH="1">
            <a:off x="3401764" y="2430315"/>
            <a:ext cx="644428" cy="110900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7936947">
            <a:off x="3384159" y="2828393"/>
            <a:ext cx="50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GSM</a:t>
            </a:r>
            <a:endParaRPr lang="en-US" sz="1200" dirty="0"/>
          </a:p>
        </p:txBody>
      </p:sp>
      <p:pic>
        <p:nvPicPr>
          <p:cNvPr id="64" name="Picture 2" descr="http://webismymind.com/images/icons/smartphon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884" y="3404083"/>
            <a:ext cx="415619" cy="41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Arrow Connector 64"/>
          <p:cNvCxnSpPr/>
          <p:nvPr/>
        </p:nvCxnSpPr>
        <p:spPr>
          <a:xfrm flipH="1">
            <a:off x="3567284" y="2429157"/>
            <a:ext cx="3992724" cy="10480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20684888">
            <a:off x="5891615" y="2552176"/>
            <a:ext cx="50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GSM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094781" y="3774435"/>
            <a:ext cx="2049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Police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 smtClean="0"/>
              <a:t>Lookup in database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94017" y="4972520"/>
            <a:ext cx="1372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Drone flight registration  database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808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flight Dec. 14, 2015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14,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RESEIWE A/S, Niels Jernes Vej 10, 9220 Aalborg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A256-74B0-401E-A740-7A4F8670AE06}" type="slidenum">
              <a:rPr lang="en-US" smtClean="0"/>
              <a:t>9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1470314" cy="435133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Test flight at HCA Airport, Odense</a:t>
            </a:r>
          </a:p>
          <a:p>
            <a:r>
              <a:rPr lang="en-US" sz="1600" dirty="0" smtClean="0"/>
              <a:t>ReWiLink Drone ID trace</a:t>
            </a:r>
          </a:p>
          <a:p>
            <a:r>
              <a:rPr lang="en-US" sz="1600" dirty="0" smtClean="0"/>
              <a:t>Log via SDU database</a:t>
            </a:r>
            <a:endParaRPr lang="en-US" sz="1600" dirty="0"/>
          </a:p>
        </p:txBody>
      </p:sp>
      <p:pic>
        <p:nvPicPr>
          <p:cNvPr id="13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664" b="21929"/>
          <a:stretch/>
        </p:blipFill>
        <p:spPr>
          <a:xfrm>
            <a:off x="2379517" y="1478091"/>
            <a:ext cx="6564457" cy="481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7A16A267-F939-4809-BD0F-7C80A6252D09}" vid="{D77D2FB4-3CC1-4747-A827-15A9F1784B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RESEIWE</Template>
  <TotalTime>3485</TotalTime>
  <Words>677</Words>
  <Application>Microsoft Office PowerPoint</Application>
  <PresentationFormat>On-screen Show (4:3)</PresentationFormat>
  <Paragraphs>192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ReWiLink (Wi-Fi)</vt:lpstr>
      <vt:lpstr>Demo</vt:lpstr>
      <vt:lpstr>EASA A-NPA 2015-10</vt:lpstr>
      <vt:lpstr>ReWiLink (Wi-Fi)</vt:lpstr>
      <vt:lpstr>VDL Mode 4</vt:lpstr>
      <vt:lpstr>VDL Mode 4 &amp; ReWiLink</vt:lpstr>
      <vt:lpstr>GSM</vt:lpstr>
      <vt:lpstr>Test flight Dec. 14, 2015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Niels-Christian Gjerrild</dc:creator>
  <cp:lastModifiedBy>Niels-Christian Gjerrild</cp:lastModifiedBy>
  <cp:revision>39</cp:revision>
  <dcterms:created xsi:type="dcterms:W3CDTF">2015-10-29T13:30:19Z</dcterms:created>
  <dcterms:modified xsi:type="dcterms:W3CDTF">2015-12-22T13:07:35Z</dcterms:modified>
</cp:coreProperties>
</file>