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4"/>
  </p:notesMasterIdLst>
  <p:handoutMasterIdLst>
    <p:handoutMasterId r:id="rId5"/>
  </p:handoutMasterIdLst>
  <p:sldIdLst>
    <p:sldId id="257" r:id="rId2"/>
    <p:sldId id="258" r:id="rId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兔子杨 康德" initials="兔子杨" lastIdx="1" clrIdx="0">
    <p:extLst>
      <p:ext uri="{19B8F6BF-5375-455C-9EA6-DF929625EA0E}">
        <p15:presenceInfo xmlns:p15="http://schemas.microsoft.com/office/powerpoint/2012/main" userId="96616097a6726e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4" d="100"/>
          <a:sy n="124" d="100"/>
        </p:scale>
        <p:origin x="365" y="106"/>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3T10:10:14.746"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en-US" altLang="zh-CN" dirty="0">
              <a:latin typeface="Microsoft YaHei UI" panose="020B0503020204020204" pitchFamily="34" charset="-122"/>
              <a:ea typeface="Microsoft YaHei UI" panose="020B0503020204020204" pitchFamily="34" charset="-122"/>
            </a:rPr>
            <a:t>4.1-4.19</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96262926-A67D-4E4E-9515-5EBC67F0B634}">
      <dgm:prSet/>
      <dgm:spPr/>
      <dgm:t>
        <a:bodyPr rtlCol="0"/>
        <a:lstStyle/>
        <a:p>
          <a:pPr algn="l" rtl="0"/>
          <a:r>
            <a:rPr lang="zh-CN" altLang="en-US" dirty="0">
              <a:latin typeface="Microsoft YaHei UI" panose="020B0503020204020204" pitchFamily="34" charset="-122"/>
              <a:ea typeface="Microsoft YaHei UI" panose="020B0503020204020204" pitchFamily="34" charset="-122"/>
            </a:rPr>
            <a:t>                                              </a:t>
          </a:r>
          <a:r>
            <a:rPr lang="zh-CN" altLang="en-US" b="1" dirty="0">
              <a:latin typeface="Microsoft YaHei UI" panose="020B0503020204020204" pitchFamily="34" charset="-122"/>
              <a:ea typeface="Microsoft YaHei UI" panose="020B0503020204020204" pitchFamily="34" charset="-122"/>
            </a:rPr>
            <a:t>系统设计与实现</a:t>
          </a:r>
          <a:endParaRPr lang="en-US" altLang="zh-CN" b="1" dirty="0">
            <a:latin typeface="Microsoft YaHei UI" panose="020B0503020204020204" pitchFamily="34" charset="-122"/>
            <a:ea typeface="Microsoft YaHei UI" panose="020B0503020204020204" pitchFamily="34" charset="-122"/>
          </a:endParaRPr>
        </a:p>
        <a:p>
          <a:pPr algn="l" rtl="0"/>
          <a:r>
            <a:rPr lang="zh-CN" altLang="en-US" dirty="0">
              <a:latin typeface="Microsoft YaHei UI" panose="020B0503020204020204" pitchFamily="34" charset="-122"/>
              <a:ea typeface="Microsoft YaHei UI" panose="020B0503020204020204" pitchFamily="34" charset="-122"/>
            </a:rPr>
            <a:t>完成的工作：</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构建系统框架 </a:t>
          </a:r>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用户数据（模拟数据）处理 </a:t>
          </a: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训练集和测试集数据预处理（模拟数据） </a:t>
          </a:r>
          <a:r>
            <a:rPr lang="en-US" altLang="zh-CN" dirty="0">
              <a:latin typeface="Microsoft YaHei UI" panose="020B0503020204020204" pitchFamily="34" charset="-122"/>
              <a:ea typeface="Microsoft YaHei UI" panose="020B0503020204020204" pitchFamily="34" charset="-122"/>
            </a:rPr>
            <a:t>4.UI 5.</a:t>
          </a:r>
          <a:r>
            <a:rPr lang="zh-CN" altLang="en-US" dirty="0">
              <a:latin typeface="Microsoft YaHei UI" panose="020B0503020204020204" pitchFamily="34" charset="-122"/>
              <a:ea typeface="Microsoft YaHei UI" panose="020B0503020204020204" pitchFamily="34" charset="-122"/>
            </a:rPr>
            <a:t>登录与注册 </a:t>
          </a:r>
          <a:r>
            <a:rPr lang="en-US" altLang="zh-CN" dirty="0">
              <a:latin typeface="Microsoft YaHei UI" panose="020B0503020204020204" pitchFamily="34" charset="-122"/>
              <a:ea typeface="Microsoft YaHei UI" panose="020B0503020204020204" pitchFamily="34" charset="-122"/>
            </a:rPr>
            <a:t>6.</a:t>
          </a:r>
          <a:r>
            <a:rPr lang="zh-CN" altLang="en-US" dirty="0">
              <a:latin typeface="Microsoft YaHei UI" panose="020B0503020204020204" pitchFamily="34" charset="-122"/>
              <a:ea typeface="Microsoft YaHei UI" panose="020B0503020204020204" pitchFamily="34" charset="-122"/>
            </a:rPr>
            <a:t>交互问答 </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用户天赋雷达图 </a:t>
          </a:r>
          <a:r>
            <a:rPr lang="en-US" altLang="zh-CN" dirty="0">
              <a:latin typeface="Microsoft YaHei UI" panose="020B0503020204020204" pitchFamily="34" charset="-122"/>
              <a:ea typeface="Microsoft YaHei UI" panose="020B0503020204020204" pitchFamily="34" charset="-122"/>
            </a:rPr>
            <a:t>8.</a:t>
          </a:r>
          <a:r>
            <a:rPr lang="zh-CN" altLang="en-US" dirty="0">
              <a:latin typeface="Microsoft YaHei UI" panose="020B0503020204020204" pitchFamily="34" charset="-122"/>
              <a:ea typeface="Microsoft YaHei UI" panose="020B0503020204020204" pitchFamily="34" charset="-122"/>
            </a:rPr>
            <a:t>跳转游戏网页 </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进入问答环节 </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根据结果返回意见</a:t>
          </a:r>
          <a:endParaRPr lang="en-US" altLang="zh-CN" dirty="0">
            <a:latin typeface="Microsoft YaHei UI" panose="020B0503020204020204" pitchFamily="34" charset="-122"/>
            <a:ea typeface="Microsoft YaHei UI" panose="020B0503020204020204" pitchFamily="34" charset="-122"/>
          </a:endParaRPr>
        </a:p>
        <a:p>
          <a:pPr algn="l" rtl="0"/>
          <a:r>
            <a:rPr lang="zh-CN" altLang="en-US" dirty="0">
              <a:latin typeface="Microsoft YaHei UI" panose="020B0503020204020204" pitchFamily="34" charset="-122"/>
              <a:ea typeface="Microsoft YaHei UI" panose="020B0503020204020204" pitchFamily="34" charset="-122"/>
            </a:rPr>
            <a:t>未完成：</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构建随机森林 </a:t>
          </a:r>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各模块之间的调用与数据传递 </a:t>
          </a: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打印意见</a:t>
          </a:r>
          <a:endParaRPr lang="en-US" altLang="zh-CN" dirty="0">
            <a:latin typeface="Microsoft YaHei UI" panose="020B0503020204020204" pitchFamily="34" charset="-122"/>
            <a:ea typeface="Microsoft YaHei UI" panose="020B0503020204020204" pitchFamily="34" charset="-122"/>
          </a:endParaRPr>
        </a:p>
        <a:p>
          <a:pPr algn="ctr" rtl="0"/>
          <a:r>
            <a:rPr lang="en-US" altLang="zh-CN" dirty="0">
              <a:latin typeface="Microsoft YaHei UI" panose="020B0503020204020204" pitchFamily="34" charset="-122"/>
              <a:ea typeface="Microsoft YaHei UI" panose="020B0503020204020204" pitchFamily="34" charset="-122"/>
            </a:rPr>
            <a:t> </a:t>
          </a:r>
          <a:endParaRPr lang="zh-cn" dirty="0">
            <a:latin typeface="Microsoft YaHei UI" panose="020B0503020204020204" pitchFamily="34" charset="-122"/>
            <a:ea typeface="Microsoft YaHei UI" panose="020B0503020204020204" pitchFamily="34" charset="-122"/>
          </a:endParaRPr>
        </a:p>
      </dgm:t>
    </dgm:pt>
    <dgm:pt modelId="{EC74E552-C501-4B0E-9400-E8B410F53D50}" type="parTrans" cxnId="{8C5B110A-FBC3-4CBF-BED2-413E87D4DAD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DA7ACEB-F642-43C1-BCB5-F580B9B985B9}" type="sibTrans" cxnId="{8C5B110A-FBC3-4CBF-BED2-413E87D4DAD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en-US" altLang="zh-CN" dirty="0">
              <a:latin typeface="Microsoft YaHei UI" panose="020B0503020204020204" pitchFamily="34" charset="-122"/>
              <a:ea typeface="Microsoft YaHei UI" panose="020B0503020204020204" pitchFamily="34" charset="-122"/>
            </a:rPr>
            <a:t>4.19-5.1</a:t>
          </a:r>
          <a:endParaRPr lang="zh-cn" dirty="0">
            <a:latin typeface="Microsoft YaHei UI" panose="020B0503020204020204" pitchFamily="34" charset="-122"/>
            <a:ea typeface="Microsoft YaHei UI" panose="020B0503020204020204" pitchFamily="34" charset="-122"/>
          </a:endParaRP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algn="l" rtl="0"/>
          <a:r>
            <a:rPr lang="zh-CN" altLang="en-US" dirty="0">
              <a:latin typeface="Microsoft YaHei UI" panose="020B0503020204020204" pitchFamily="34" charset="-122"/>
              <a:ea typeface="Microsoft YaHei UI" panose="020B0503020204020204" pitchFamily="34" charset="-122"/>
            </a:rPr>
            <a:t>                                      </a:t>
          </a:r>
          <a:r>
            <a:rPr lang="zh-CN" altLang="en-US" b="1" dirty="0">
              <a:latin typeface="Microsoft YaHei UI" panose="020B0503020204020204" pitchFamily="34" charset="-122"/>
              <a:ea typeface="Microsoft YaHei UI" panose="020B0503020204020204" pitchFamily="34" charset="-122"/>
            </a:rPr>
            <a:t>完善系统，开始编写毕业论文</a:t>
          </a:r>
          <a:endParaRPr lang="en-US" altLang="zh-CN" dirty="0">
            <a:latin typeface="Microsoft YaHei UI" panose="020B0503020204020204" pitchFamily="34" charset="-122"/>
            <a:ea typeface="Microsoft YaHei UI" panose="020B0503020204020204" pitchFamily="34" charset="-122"/>
          </a:endParaRPr>
        </a:p>
        <a:p>
          <a:pPr algn="l" rtl="0"/>
          <a:r>
            <a:rPr lang="zh-CN" altLang="en-US" dirty="0">
              <a:latin typeface="Microsoft YaHei UI" panose="020B0503020204020204" pitchFamily="34" charset="-122"/>
              <a:ea typeface="Microsoft YaHei UI" panose="020B0503020204020204" pitchFamily="34" charset="-122"/>
            </a:rPr>
            <a:t>完成的工作：</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论文摘要 </a:t>
          </a:r>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从接口获取数据（用户数据和游戏数据）</a:t>
          </a: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模块调用</a:t>
          </a:r>
          <a:endParaRPr lang="en-US" altLang="zh-CN" dirty="0">
            <a:latin typeface="Microsoft YaHei UI" panose="020B0503020204020204" pitchFamily="34" charset="-122"/>
            <a:ea typeface="Microsoft YaHei UI" panose="020B0503020204020204" pitchFamily="34" charset="-122"/>
          </a:endParaRPr>
        </a:p>
        <a:p>
          <a:pPr algn="l" rtl="0"/>
          <a:r>
            <a:rPr lang="zh-CN" altLang="en-US" dirty="0">
              <a:latin typeface="Microsoft YaHei UI" panose="020B0503020204020204" pitchFamily="34" charset="-122"/>
              <a:ea typeface="Microsoft YaHei UI" panose="020B0503020204020204" pitchFamily="34" charset="-122"/>
            </a:rPr>
            <a:t>正在进行的工作：</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系统功能图 </a:t>
          </a:r>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数据流图 </a:t>
          </a: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各模块程序流程图  </a:t>
          </a:r>
          <a:r>
            <a:rPr lang="en-US" altLang="zh-CN" dirty="0">
              <a:latin typeface="Microsoft YaHei UI" panose="020B0503020204020204" pitchFamily="34" charset="-122"/>
              <a:ea typeface="Microsoft YaHei UI" panose="020B0503020204020204" pitchFamily="34" charset="-122"/>
            </a:rPr>
            <a:t>4.</a:t>
          </a:r>
          <a:r>
            <a:rPr lang="zh-CN" altLang="en-US" dirty="0">
              <a:latin typeface="Microsoft YaHei UI" panose="020B0503020204020204" pitchFamily="34" charset="-122"/>
              <a:ea typeface="Microsoft YaHei UI" panose="020B0503020204020204" pitchFamily="34" charset="-122"/>
            </a:rPr>
            <a:t>完善随机森林</a:t>
          </a:r>
          <a:endParaRPr lang="en-US" altLang="zh-CN" dirty="0">
            <a:latin typeface="Microsoft YaHei UI" panose="020B0503020204020204" pitchFamily="34" charset="-122"/>
            <a:ea typeface="Microsoft YaHei UI" panose="020B0503020204020204" pitchFamily="34" charset="-122"/>
          </a:endParaRPr>
        </a:p>
        <a:p>
          <a:pPr algn="l" rtl="0"/>
          <a:r>
            <a:rPr lang="zh-CN" altLang="en-US" dirty="0">
              <a:latin typeface="Microsoft YaHei UI" panose="020B0503020204020204" pitchFamily="34" charset="-122"/>
              <a:ea typeface="Microsoft YaHei UI" panose="020B0503020204020204" pitchFamily="34" charset="-122"/>
            </a:rPr>
            <a:t>后续工作：</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数据传递</a:t>
          </a:r>
          <a:endParaRPr lang="en-US" alt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en-US" altLang="zh-CN" dirty="0">
              <a:latin typeface="Microsoft YaHei UI" panose="020B0503020204020204" pitchFamily="34" charset="-122"/>
              <a:ea typeface="Microsoft YaHei UI" panose="020B0503020204020204" pitchFamily="34" charset="-122"/>
            </a:rPr>
            <a:t>5.1-5.15</a:t>
          </a:r>
          <a:endParaRPr lang="zh-cn" dirty="0">
            <a:latin typeface="Microsoft YaHei UI" panose="020B0503020204020204" pitchFamily="34" charset="-122"/>
            <a:ea typeface="Microsoft YaHei UI" panose="020B0503020204020204" pitchFamily="34" charset="-122"/>
          </a:endParaRP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zh-CN" altLang="en-US" b="1" dirty="0">
              <a:latin typeface="Microsoft YaHei UI" panose="020B0503020204020204" pitchFamily="34" charset="-122"/>
              <a:ea typeface="Microsoft YaHei UI" panose="020B0503020204020204" pitchFamily="34" charset="-122"/>
            </a:rPr>
            <a:t>完成毕业论文</a:t>
          </a:r>
          <a:endParaRPr lang="en-US" altLang="zh-CN" b="1"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LinFactNeighborX="0" custLinFactNeighborY="-2040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custScaleX="100346" custScaleY="124282">
        <dgm:presLayoutVars>
          <dgm:bulletEnabled val="1"/>
        </dgm:presLayoutVars>
      </dgm:prSet>
      <dgm:spPr/>
    </dgm:pt>
    <dgm:pt modelId="{122B38A3-0442-4747-820C-1F37877E2B0E}" type="pres">
      <dgm:prSet presAssocID="{8DB5D7D5-6A1C-4ABC-8850-759A9D876047}" presName="ConnectLine1" presStyleLbl="sibTrans1D1" presStyleIdx="0" presStyleCnt="3" custLinFactNeighborY="-29755"/>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custLinFactNeighborY="-2550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custLinFactNeighborX="0" custLinFactNeighborY="0">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31286" y="318956"/>
          <a:ext cx="363378" cy="3001999"/>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4.1-4.19</a:t>
          </a:r>
          <a:endParaRPr lang="zh-cn" sz="1100" kern="1200" dirty="0">
            <a:latin typeface="Microsoft YaHei UI" panose="020B0503020204020204" pitchFamily="34" charset="-122"/>
            <a:ea typeface="Microsoft YaHei UI" panose="020B0503020204020204" pitchFamily="34" charset="-122"/>
          </a:endParaRPr>
        </a:p>
      </dsp:txBody>
      <dsp:txXfrm rot="5400000">
        <a:off x="1029715" y="1656006"/>
        <a:ext cx="2984260" cy="327900"/>
      </dsp:txXfrm>
    </dsp:sp>
    <dsp:sp modelId="{5A1B764B-0DC5-47CD-BDEA-9E67799496EC}">
      <dsp:nvSpPr>
        <dsp:cNvPr id="0" name=""/>
        <dsp:cNvSpPr/>
      </dsp:nvSpPr>
      <dsp:spPr>
        <a:xfrm>
          <a:off x="2654" y="-77206"/>
          <a:ext cx="5020643" cy="1580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l" defTabSz="488950" rtl="0">
            <a:lnSpc>
              <a:spcPct val="90000"/>
            </a:lnSpc>
            <a:spcBef>
              <a:spcPct val="0"/>
            </a:spcBef>
            <a:spcAft>
              <a:spcPct val="35000"/>
            </a:spcAft>
            <a:buNone/>
          </a:pPr>
          <a:r>
            <a:rPr lang="zh-CN" altLang="en-US" sz="1100" kern="1200" dirty="0">
              <a:latin typeface="Microsoft YaHei UI" panose="020B0503020204020204" pitchFamily="34" charset="-122"/>
              <a:ea typeface="Microsoft YaHei UI" panose="020B0503020204020204" pitchFamily="34" charset="-122"/>
            </a:rPr>
            <a:t>                                              </a:t>
          </a:r>
          <a:r>
            <a:rPr lang="zh-CN" altLang="en-US" sz="1100" b="1" kern="1200" dirty="0">
              <a:latin typeface="Microsoft YaHei UI" panose="020B0503020204020204" pitchFamily="34" charset="-122"/>
              <a:ea typeface="Microsoft YaHei UI" panose="020B0503020204020204" pitchFamily="34" charset="-122"/>
            </a:rPr>
            <a:t>系统设计与实现</a:t>
          </a:r>
          <a:endParaRPr lang="en-US" altLang="zh-CN" sz="1100" b="1" kern="1200" dirty="0">
            <a:latin typeface="Microsoft YaHei UI" panose="020B0503020204020204" pitchFamily="34" charset="-122"/>
            <a:ea typeface="Microsoft YaHei UI" panose="020B0503020204020204" pitchFamily="34" charset="-122"/>
          </a:endParaRPr>
        </a:p>
        <a:p>
          <a:pPr marL="0" lvl="0" indent="0" algn="l" defTabSz="488950" rtl="0">
            <a:lnSpc>
              <a:spcPct val="90000"/>
            </a:lnSpc>
            <a:spcBef>
              <a:spcPct val="0"/>
            </a:spcBef>
            <a:spcAft>
              <a:spcPct val="35000"/>
            </a:spcAft>
            <a:buNone/>
          </a:pPr>
          <a:r>
            <a:rPr lang="zh-CN" altLang="en-US" sz="1100" kern="1200" dirty="0">
              <a:latin typeface="Microsoft YaHei UI" panose="020B0503020204020204" pitchFamily="34" charset="-122"/>
              <a:ea typeface="Microsoft YaHei UI" panose="020B0503020204020204" pitchFamily="34" charset="-122"/>
            </a:rPr>
            <a:t>完成的工作：</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构建系统框架 </a:t>
          </a:r>
          <a:r>
            <a:rPr lang="en-US" altLang="zh-CN" sz="1100" kern="1200" dirty="0">
              <a:latin typeface="Microsoft YaHei UI" panose="020B0503020204020204" pitchFamily="34" charset="-122"/>
              <a:ea typeface="Microsoft YaHei UI" panose="020B0503020204020204" pitchFamily="34" charset="-122"/>
            </a:rPr>
            <a:t>2.</a:t>
          </a:r>
          <a:r>
            <a:rPr lang="zh-CN" altLang="en-US" sz="1100" kern="1200" dirty="0">
              <a:latin typeface="Microsoft YaHei UI" panose="020B0503020204020204" pitchFamily="34" charset="-122"/>
              <a:ea typeface="Microsoft YaHei UI" panose="020B0503020204020204" pitchFamily="34" charset="-122"/>
            </a:rPr>
            <a:t>用户数据（模拟数据）处理 </a:t>
          </a:r>
          <a:r>
            <a:rPr lang="en-US" altLang="zh-CN" sz="1100" kern="1200" dirty="0">
              <a:latin typeface="Microsoft YaHei UI" panose="020B0503020204020204" pitchFamily="34" charset="-122"/>
              <a:ea typeface="Microsoft YaHei UI" panose="020B0503020204020204" pitchFamily="34" charset="-122"/>
            </a:rPr>
            <a:t>3.</a:t>
          </a:r>
          <a:r>
            <a:rPr lang="zh-CN" altLang="en-US" sz="1100" kern="1200" dirty="0">
              <a:latin typeface="Microsoft YaHei UI" panose="020B0503020204020204" pitchFamily="34" charset="-122"/>
              <a:ea typeface="Microsoft YaHei UI" panose="020B0503020204020204" pitchFamily="34" charset="-122"/>
            </a:rPr>
            <a:t>训练集和测试集数据预处理（模拟数据） </a:t>
          </a:r>
          <a:r>
            <a:rPr lang="en-US" altLang="zh-CN" sz="1100" kern="1200" dirty="0">
              <a:latin typeface="Microsoft YaHei UI" panose="020B0503020204020204" pitchFamily="34" charset="-122"/>
              <a:ea typeface="Microsoft YaHei UI" panose="020B0503020204020204" pitchFamily="34" charset="-122"/>
            </a:rPr>
            <a:t>4.UI 5.</a:t>
          </a:r>
          <a:r>
            <a:rPr lang="zh-CN" altLang="en-US" sz="1100" kern="1200" dirty="0">
              <a:latin typeface="Microsoft YaHei UI" panose="020B0503020204020204" pitchFamily="34" charset="-122"/>
              <a:ea typeface="Microsoft YaHei UI" panose="020B0503020204020204" pitchFamily="34" charset="-122"/>
            </a:rPr>
            <a:t>登录与注册 </a:t>
          </a:r>
          <a:r>
            <a:rPr lang="en-US" altLang="zh-CN" sz="1100" kern="1200" dirty="0">
              <a:latin typeface="Microsoft YaHei UI" panose="020B0503020204020204" pitchFamily="34" charset="-122"/>
              <a:ea typeface="Microsoft YaHei UI" panose="020B0503020204020204" pitchFamily="34" charset="-122"/>
            </a:rPr>
            <a:t>6.</a:t>
          </a:r>
          <a:r>
            <a:rPr lang="zh-CN" altLang="en-US" sz="1100" kern="1200" dirty="0">
              <a:latin typeface="Microsoft YaHei UI" panose="020B0503020204020204" pitchFamily="34" charset="-122"/>
              <a:ea typeface="Microsoft YaHei UI" panose="020B0503020204020204" pitchFamily="34" charset="-122"/>
            </a:rPr>
            <a:t>交互问答 </a:t>
          </a:r>
          <a:r>
            <a:rPr lang="en-US" altLang="zh-CN" sz="1100" kern="1200" dirty="0">
              <a:latin typeface="Microsoft YaHei UI" panose="020B0503020204020204" pitchFamily="34" charset="-122"/>
              <a:ea typeface="Microsoft YaHei UI" panose="020B0503020204020204" pitchFamily="34" charset="-122"/>
            </a:rPr>
            <a:t>7.</a:t>
          </a:r>
          <a:r>
            <a:rPr lang="zh-CN" altLang="en-US" sz="1100" kern="1200" dirty="0">
              <a:latin typeface="Microsoft YaHei UI" panose="020B0503020204020204" pitchFamily="34" charset="-122"/>
              <a:ea typeface="Microsoft YaHei UI" panose="020B0503020204020204" pitchFamily="34" charset="-122"/>
            </a:rPr>
            <a:t>用户天赋雷达图 </a:t>
          </a:r>
          <a:r>
            <a:rPr lang="en-US" altLang="zh-CN" sz="1100" kern="1200" dirty="0">
              <a:latin typeface="Microsoft YaHei UI" panose="020B0503020204020204" pitchFamily="34" charset="-122"/>
              <a:ea typeface="Microsoft YaHei UI" panose="020B0503020204020204" pitchFamily="34" charset="-122"/>
            </a:rPr>
            <a:t>8.</a:t>
          </a:r>
          <a:r>
            <a:rPr lang="zh-CN" altLang="en-US" sz="1100" kern="1200" dirty="0">
              <a:latin typeface="Microsoft YaHei UI" panose="020B0503020204020204" pitchFamily="34" charset="-122"/>
              <a:ea typeface="Microsoft YaHei UI" panose="020B0503020204020204" pitchFamily="34" charset="-122"/>
            </a:rPr>
            <a:t>跳转游戏网页 </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进入问答环节 </a:t>
          </a:r>
          <a:r>
            <a:rPr lang="en-US" altLang="zh-CN" sz="1100" kern="1200" dirty="0">
              <a:latin typeface="Microsoft YaHei UI" panose="020B0503020204020204" pitchFamily="34" charset="-122"/>
              <a:ea typeface="Microsoft YaHei UI" panose="020B0503020204020204" pitchFamily="34" charset="-122"/>
            </a:rPr>
            <a:t>10.</a:t>
          </a:r>
          <a:r>
            <a:rPr lang="zh-CN" altLang="en-US" sz="1100" kern="1200" dirty="0">
              <a:latin typeface="Microsoft YaHei UI" panose="020B0503020204020204" pitchFamily="34" charset="-122"/>
              <a:ea typeface="Microsoft YaHei UI" panose="020B0503020204020204" pitchFamily="34" charset="-122"/>
            </a:rPr>
            <a:t>根据结果返回意见</a:t>
          </a:r>
          <a:endParaRPr lang="en-US" altLang="zh-CN" sz="1100" kern="1200" dirty="0">
            <a:latin typeface="Microsoft YaHei UI" panose="020B0503020204020204" pitchFamily="34" charset="-122"/>
            <a:ea typeface="Microsoft YaHei UI" panose="020B0503020204020204" pitchFamily="34" charset="-122"/>
          </a:endParaRPr>
        </a:p>
        <a:p>
          <a:pPr marL="0" lvl="0" indent="0" algn="l" defTabSz="488950" rtl="0">
            <a:lnSpc>
              <a:spcPct val="90000"/>
            </a:lnSpc>
            <a:spcBef>
              <a:spcPct val="0"/>
            </a:spcBef>
            <a:spcAft>
              <a:spcPct val="35000"/>
            </a:spcAft>
            <a:buNone/>
          </a:pPr>
          <a:r>
            <a:rPr lang="zh-CN" altLang="en-US" sz="1100" kern="1200" dirty="0">
              <a:latin typeface="Microsoft YaHei UI" panose="020B0503020204020204" pitchFamily="34" charset="-122"/>
              <a:ea typeface="Microsoft YaHei UI" panose="020B0503020204020204" pitchFamily="34" charset="-122"/>
            </a:rPr>
            <a:t>未完成：</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构建随机森林 </a:t>
          </a:r>
          <a:r>
            <a:rPr lang="en-US" altLang="zh-CN" sz="1100" kern="1200" dirty="0">
              <a:latin typeface="Microsoft YaHei UI" panose="020B0503020204020204" pitchFamily="34" charset="-122"/>
              <a:ea typeface="Microsoft YaHei UI" panose="020B0503020204020204" pitchFamily="34" charset="-122"/>
            </a:rPr>
            <a:t>2.</a:t>
          </a:r>
          <a:r>
            <a:rPr lang="zh-CN" altLang="en-US" sz="1100" kern="1200" dirty="0">
              <a:latin typeface="Microsoft YaHei UI" panose="020B0503020204020204" pitchFamily="34" charset="-122"/>
              <a:ea typeface="Microsoft YaHei UI" panose="020B0503020204020204" pitchFamily="34" charset="-122"/>
            </a:rPr>
            <a:t>各模块之间的调用与数据传递 </a:t>
          </a:r>
          <a:r>
            <a:rPr lang="en-US" altLang="zh-CN" sz="1100" kern="1200" dirty="0">
              <a:latin typeface="Microsoft YaHei UI" panose="020B0503020204020204" pitchFamily="34" charset="-122"/>
              <a:ea typeface="Microsoft YaHei UI" panose="020B0503020204020204" pitchFamily="34" charset="-122"/>
            </a:rPr>
            <a:t>3.</a:t>
          </a:r>
          <a:r>
            <a:rPr lang="zh-CN" altLang="en-US" sz="1100" kern="1200" dirty="0">
              <a:latin typeface="Microsoft YaHei UI" panose="020B0503020204020204" pitchFamily="34" charset="-122"/>
              <a:ea typeface="Microsoft YaHei UI" panose="020B0503020204020204" pitchFamily="34" charset="-122"/>
            </a:rPr>
            <a:t>打印意见</a:t>
          </a:r>
          <a:endParaRPr lang="en-US" alt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 </a:t>
          </a:r>
          <a:endParaRPr lang="zh-cn" sz="1100" kern="1200" dirty="0">
            <a:latin typeface="Microsoft YaHei UI" panose="020B0503020204020204" pitchFamily="34" charset="-122"/>
            <a:ea typeface="Microsoft YaHei UI" panose="020B0503020204020204" pitchFamily="34" charset="-122"/>
          </a:endParaRPr>
        </a:p>
      </dsp:txBody>
      <dsp:txXfrm>
        <a:off x="2654" y="-77206"/>
        <a:ext cx="5020643" cy="1580650"/>
      </dsp:txXfrm>
    </dsp:sp>
    <dsp:sp modelId="{122B38A3-0442-4747-820C-1F37877E2B0E}">
      <dsp:nvSpPr>
        <dsp:cNvPr id="0" name=""/>
        <dsp:cNvSpPr/>
      </dsp:nvSpPr>
      <dsp:spPr>
        <a:xfrm>
          <a:off x="2512975" y="1335208"/>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6638" y="1330496"/>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22631" y="1635204"/>
          <a:ext cx="3001999"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4.19-5.1</a:t>
          </a:r>
          <a:endParaRPr lang="zh-cn" sz="1100" kern="1200" dirty="0">
            <a:latin typeface="Microsoft YaHei UI" panose="020B0503020204020204" pitchFamily="34" charset="-122"/>
            <a:ea typeface="Microsoft YaHei UI" panose="020B0503020204020204" pitchFamily="34" charset="-122"/>
          </a:endParaRPr>
        </a:p>
      </dsp:txBody>
      <dsp:txXfrm>
        <a:off x="4022631" y="1635204"/>
        <a:ext cx="3001999" cy="363378"/>
      </dsp:txXfrm>
    </dsp:sp>
    <dsp:sp modelId="{DF65791B-462E-4589-B98D-F60587330CA8}">
      <dsp:nvSpPr>
        <dsp:cNvPr id="0" name=""/>
        <dsp:cNvSpPr/>
      </dsp:nvSpPr>
      <dsp:spPr>
        <a:xfrm>
          <a:off x="3021964" y="2361961"/>
          <a:ext cx="5003331"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l" defTabSz="488950" rtl="0">
            <a:lnSpc>
              <a:spcPct val="90000"/>
            </a:lnSpc>
            <a:spcBef>
              <a:spcPct val="0"/>
            </a:spcBef>
            <a:spcAft>
              <a:spcPct val="35000"/>
            </a:spcAft>
            <a:buNone/>
          </a:pPr>
          <a:r>
            <a:rPr lang="zh-CN" altLang="en-US" sz="1100" kern="1200" dirty="0">
              <a:latin typeface="Microsoft YaHei UI" panose="020B0503020204020204" pitchFamily="34" charset="-122"/>
              <a:ea typeface="Microsoft YaHei UI" panose="020B0503020204020204" pitchFamily="34" charset="-122"/>
            </a:rPr>
            <a:t>                                      </a:t>
          </a:r>
          <a:r>
            <a:rPr lang="zh-CN" altLang="en-US" sz="1100" b="1" kern="1200" dirty="0">
              <a:latin typeface="Microsoft YaHei UI" panose="020B0503020204020204" pitchFamily="34" charset="-122"/>
              <a:ea typeface="Microsoft YaHei UI" panose="020B0503020204020204" pitchFamily="34" charset="-122"/>
            </a:rPr>
            <a:t>完善系统，开始编写毕业论文</a:t>
          </a:r>
          <a:endParaRPr lang="en-US" altLang="zh-CN" sz="1100" kern="1200" dirty="0">
            <a:latin typeface="Microsoft YaHei UI" panose="020B0503020204020204" pitchFamily="34" charset="-122"/>
            <a:ea typeface="Microsoft YaHei UI" panose="020B0503020204020204" pitchFamily="34" charset="-122"/>
          </a:endParaRPr>
        </a:p>
        <a:p>
          <a:pPr marL="0" lvl="0" indent="0" algn="l" defTabSz="488950" rtl="0">
            <a:lnSpc>
              <a:spcPct val="90000"/>
            </a:lnSpc>
            <a:spcBef>
              <a:spcPct val="0"/>
            </a:spcBef>
            <a:spcAft>
              <a:spcPct val="35000"/>
            </a:spcAft>
            <a:buNone/>
          </a:pPr>
          <a:r>
            <a:rPr lang="zh-CN" altLang="en-US" sz="1100" kern="1200" dirty="0">
              <a:latin typeface="Microsoft YaHei UI" panose="020B0503020204020204" pitchFamily="34" charset="-122"/>
              <a:ea typeface="Microsoft YaHei UI" panose="020B0503020204020204" pitchFamily="34" charset="-122"/>
            </a:rPr>
            <a:t>完成的工作：</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论文摘要 </a:t>
          </a:r>
          <a:r>
            <a:rPr lang="en-US" altLang="zh-CN" sz="1100" kern="1200" dirty="0">
              <a:latin typeface="Microsoft YaHei UI" panose="020B0503020204020204" pitchFamily="34" charset="-122"/>
              <a:ea typeface="Microsoft YaHei UI" panose="020B0503020204020204" pitchFamily="34" charset="-122"/>
            </a:rPr>
            <a:t>2.</a:t>
          </a:r>
          <a:r>
            <a:rPr lang="zh-CN" altLang="en-US" sz="1100" kern="1200" dirty="0">
              <a:latin typeface="Microsoft YaHei UI" panose="020B0503020204020204" pitchFamily="34" charset="-122"/>
              <a:ea typeface="Microsoft YaHei UI" panose="020B0503020204020204" pitchFamily="34" charset="-122"/>
            </a:rPr>
            <a:t>从接口获取数据（用户数据和游戏数据）</a:t>
          </a:r>
          <a:r>
            <a:rPr lang="en-US" altLang="zh-CN" sz="1100" kern="1200" dirty="0">
              <a:latin typeface="Microsoft YaHei UI" panose="020B0503020204020204" pitchFamily="34" charset="-122"/>
              <a:ea typeface="Microsoft YaHei UI" panose="020B0503020204020204" pitchFamily="34" charset="-122"/>
            </a:rPr>
            <a:t>3.</a:t>
          </a:r>
          <a:r>
            <a:rPr lang="zh-CN" altLang="en-US" sz="1100" kern="1200" dirty="0">
              <a:latin typeface="Microsoft YaHei UI" panose="020B0503020204020204" pitchFamily="34" charset="-122"/>
              <a:ea typeface="Microsoft YaHei UI" panose="020B0503020204020204" pitchFamily="34" charset="-122"/>
            </a:rPr>
            <a:t>模块调用</a:t>
          </a:r>
          <a:endParaRPr lang="en-US" altLang="zh-CN" sz="1100" kern="1200" dirty="0">
            <a:latin typeface="Microsoft YaHei UI" panose="020B0503020204020204" pitchFamily="34" charset="-122"/>
            <a:ea typeface="Microsoft YaHei UI" panose="020B0503020204020204" pitchFamily="34" charset="-122"/>
          </a:endParaRPr>
        </a:p>
        <a:p>
          <a:pPr marL="0" lvl="0" indent="0" algn="l" defTabSz="488950" rtl="0">
            <a:lnSpc>
              <a:spcPct val="90000"/>
            </a:lnSpc>
            <a:spcBef>
              <a:spcPct val="0"/>
            </a:spcBef>
            <a:spcAft>
              <a:spcPct val="35000"/>
            </a:spcAft>
            <a:buNone/>
          </a:pPr>
          <a:r>
            <a:rPr lang="zh-CN" altLang="en-US" sz="1100" kern="1200" dirty="0">
              <a:latin typeface="Microsoft YaHei UI" panose="020B0503020204020204" pitchFamily="34" charset="-122"/>
              <a:ea typeface="Microsoft YaHei UI" panose="020B0503020204020204" pitchFamily="34" charset="-122"/>
            </a:rPr>
            <a:t>正在进行的工作：</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系统功能图 </a:t>
          </a:r>
          <a:r>
            <a:rPr lang="en-US" altLang="zh-CN" sz="1100" kern="1200" dirty="0">
              <a:latin typeface="Microsoft YaHei UI" panose="020B0503020204020204" pitchFamily="34" charset="-122"/>
              <a:ea typeface="Microsoft YaHei UI" panose="020B0503020204020204" pitchFamily="34" charset="-122"/>
            </a:rPr>
            <a:t>2.</a:t>
          </a:r>
          <a:r>
            <a:rPr lang="zh-CN" altLang="en-US" sz="1100" kern="1200" dirty="0">
              <a:latin typeface="Microsoft YaHei UI" panose="020B0503020204020204" pitchFamily="34" charset="-122"/>
              <a:ea typeface="Microsoft YaHei UI" panose="020B0503020204020204" pitchFamily="34" charset="-122"/>
            </a:rPr>
            <a:t>数据流图 </a:t>
          </a:r>
          <a:r>
            <a:rPr lang="en-US" altLang="zh-CN" sz="1100" kern="1200" dirty="0">
              <a:latin typeface="Microsoft YaHei UI" panose="020B0503020204020204" pitchFamily="34" charset="-122"/>
              <a:ea typeface="Microsoft YaHei UI" panose="020B0503020204020204" pitchFamily="34" charset="-122"/>
            </a:rPr>
            <a:t>3.</a:t>
          </a:r>
          <a:r>
            <a:rPr lang="zh-CN" altLang="en-US" sz="1100" kern="1200" dirty="0">
              <a:latin typeface="Microsoft YaHei UI" panose="020B0503020204020204" pitchFamily="34" charset="-122"/>
              <a:ea typeface="Microsoft YaHei UI" panose="020B0503020204020204" pitchFamily="34" charset="-122"/>
            </a:rPr>
            <a:t>各模块程序流程图  </a:t>
          </a:r>
          <a:r>
            <a:rPr lang="en-US" altLang="zh-CN" sz="1100" kern="1200" dirty="0">
              <a:latin typeface="Microsoft YaHei UI" panose="020B0503020204020204" pitchFamily="34" charset="-122"/>
              <a:ea typeface="Microsoft YaHei UI" panose="020B0503020204020204" pitchFamily="34" charset="-122"/>
            </a:rPr>
            <a:t>4.</a:t>
          </a:r>
          <a:r>
            <a:rPr lang="zh-CN" altLang="en-US" sz="1100" kern="1200" dirty="0">
              <a:latin typeface="Microsoft YaHei UI" panose="020B0503020204020204" pitchFamily="34" charset="-122"/>
              <a:ea typeface="Microsoft YaHei UI" panose="020B0503020204020204" pitchFamily="34" charset="-122"/>
            </a:rPr>
            <a:t>完善随机森林</a:t>
          </a:r>
          <a:endParaRPr lang="en-US" altLang="zh-CN" sz="1100" kern="1200" dirty="0">
            <a:latin typeface="Microsoft YaHei UI" panose="020B0503020204020204" pitchFamily="34" charset="-122"/>
            <a:ea typeface="Microsoft YaHei UI" panose="020B0503020204020204" pitchFamily="34" charset="-122"/>
          </a:endParaRPr>
        </a:p>
        <a:p>
          <a:pPr marL="0" lvl="0" indent="0" algn="l" defTabSz="488950" rtl="0">
            <a:lnSpc>
              <a:spcPct val="90000"/>
            </a:lnSpc>
            <a:spcBef>
              <a:spcPct val="0"/>
            </a:spcBef>
            <a:spcAft>
              <a:spcPct val="35000"/>
            </a:spcAft>
            <a:buNone/>
          </a:pPr>
          <a:r>
            <a:rPr lang="zh-CN" altLang="en-US" sz="1100" kern="1200" dirty="0">
              <a:latin typeface="Microsoft YaHei UI" panose="020B0503020204020204" pitchFamily="34" charset="-122"/>
              <a:ea typeface="Microsoft YaHei UI" panose="020B0503020204020204" pitchFamily="34" charset="-122"/>
            </a:rPr>
            <a:t>后续工作：</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数据传递</a:t>
          </a:r>
          <a:endParaRPr lang="en-US" altLang="zh-CN" sz="1100" kern="1200" dirty="0">
            <a:latin typeface="Microsoft YaHei UI" panose="020B0503020204020204" pitchFamily="34" charset="-122"/>
            <a:ea typeface="Microsoft YaHei UI" panose="020B0503020204020204" pitchFamily="34" charset="-122"/>
          </a:endParaRPr>
        </a:p>
      </dsp:txBody>
      <dsp:txXfrm>
        <a:off x="3021964" y="2361961"/>
        <a:ext cx="5003331" cy="1271825"/>
      </dsp:txXfrm>
    </dsp:sp>
    <dsp:sp modelId="{DBA410EB-5F61-4F46-92D9-C5B0AA59EE15}">
      <dsp:nvSpPr>
        <dsp:cNvPr id="0" name=""/>
        <dsp:cNvSpPr/>
      </dsp:nvSpPr>
      <dsp:spPr>
        <a:xfrm>
          <a:off x="5523630"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87292"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43940" y="315893"/>
          <a:ext cx="363378" cy="3001999"/>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5.1-5.15</a:t>
          </a:r>
          <a:endParaRPr lang="zh-cn" sz="1100" kern="1200" dirty="0">
            <a:latin typeface="Microsoft YaHei UI" panose="020B0503020204020204" pitchFamily="34" charset="-122"/>
            <a:ea typeface="Microsoft YaHei UI" panose="020B0503020204020204" pitchFamily="34" charset="-122"/>
          </a:endParaRPr>
        </a:p>
      </dsp:txBody>
      <dsp:txXfrm rot="-5400000">
        <a:off x="7024630" y="1652943"/>
        <a:ext cx="2984260" cy="327900"/>
      </dsp:txXfrm>
    </dsp:sp>
    <dsp:sp modelId="{B4723E2A-4FF1-452A-BD25-8EC364F15A6F}">
      <dsp:nvSpPr>
        <dsp:cNvPr id="0" name=""/>
        <dsp:cNvSpPr/>
      </dsp:nvSpPr>
      <dsp:spPr>
        <a:xfrm>
          <a:off x="6023963" y="0"/>
          <a:ext cx="5003331"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zh-CN" altLang="en-US" sz="1100" b="1" kern="1200" dirty="0">
              <a:latin typeface="Microsoft YaHei UI" panose="020B0503020204020204" pitchFamily="34" charset="-122"/>
              <a:ea typeface="Microsoft YaHei UI" panose="020B0503020204020204" pitchFamily="34" charset="-122"/>
            </a:rPr>
            <a:t>完成毕业论文</a:t>
          </a:r>
          <a:endParaRPr lang="en-US" altLang="zh-CN" sz="1100" b="1" kern="1200" dirty="0">
            <a:latin typeface="Microsoft YaHei UI" panose="020B0503020204020204" pitchFamily="34" charset="-122"/>
            <a:ea typeface="Microsoft YaHei UI" panose="020B0503020204020204" pitchFamily="34" charset="-122"/>
          </a:endParaRPr>
        </a:p>
      </dsp:txBody>
      <dsp:txXfrm>
        <a:off x="6023963" y="0"/>
        <a:ext cx="5003331" cy="1271825"/>
      </dsp:txXfrm>
    </dsp:sp>
    <dsp:sp modelId="{440E9361-37D2-4157-AF38-7B49AD23708B}">
      <dsp:nvSpPr>
        <dsp:cNvPr id="0" name=""/>
        <dsp:cNvSpPr/>
      </dsp:nvSpPr>
      <dsp:spPr>
        <a:xfrm>
          <a:off x="8525629"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9291"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2021/4/23</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2021/4/23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2021/4/23</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2021/4/23</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2021/4/23</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2021/4/23</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2021/4/23</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2021/4/23</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2021/4/23</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2021/4/23</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2021/4/23</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2021/4/23</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2021/4/23</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2021/4/23</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zh-CN" altLang="en-US" dirty="0"/>
              <a:t>基于聆心云沙盘游戏的青少年儿童天赋测试系统</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3" y="2495445"/>
            <a:ext cx="11089763" cy="630814"/>
          </a:xfrm>
        </p:spPr>
        <p:txBody>
          <a:bodyPr rtlCol="0">
            <a:normAutofit fontScale="40000" lnSpcReduction="20000"/>
          </a:bodyPr>
          <a:lstStyle/>
          <a:p>
            <a:pPr rtl="0"/>
            <a:r>
              <a:rPr lang="zh-CN" altLang="en-US" dirty="0"/>
              <a:t>                                                                                                                   </a:t>
            </a:r>
            <a:endParaRPr lang="en-US" altLang="zh-CN" dirty="0"/>
          </a:p>
          <a:p>
            <a:pPr rtl="0"/>
            <a:r>
              <a:rPr lang="zh-CN" altLang="en-US" dirty="0"/>
              <a:t>                                                                                                                                                                                                                                                                                                                       </a:t>
            </a:r>
            <a:r>
              <a:rPr lang="zh-CN" altLang="en-US" sz="4500" dirty="0"/>
              <a:t>指导教师：蒋志方</a:t>
            </a:r>
            <a:endParaRPr lang="zh-cn" sz="4500"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文本框 3">
            <a:extLst>
              <a:ext uri="{FF2B5EF4-FFF2-40B4-BE49-F238E27FC236}">
                <a16:creationId xmlns:a16="http://schemas.microsoft.com/office/drawing/2014/main" id="{2CE41A08-9C03-4A7E-8D88-843EE9158E31}"/>
              </a:ext>
            </a:extLst>
          </p:cNvPr>
          <p:cNvSpPr txBox="1"/>
          <p:nvPr/>
        </p:nvSpPr>
        <p:spPr>
          <a:xfrm>
            <a:off x="7506730" y="3160985"/>
            <a:ext cx="2613454" cy="1200329"/>
          </a:xfrm>
          <a:prstGeom prst="rect">
            <a:avLst/>
          </a:prstGeom>
          <a:noFill/>
        </p:spPr>
        <p:txBody>
          <a:bodyPr wrap="square" rtlCol="0">
            <a:spAutoFit/>
          </a:bodyPr>
          <a:lstStyle/>
          <a:p>
            <a:r>
              <a:rPr lang="zh-CN" altLang="en-US" dirty="0"/>
              <a:t>姓名：杨昊</a:t>
            </a:r>
            <a:endParaRPr lang="en-US" altLang="zh-CN" dirty="0"/>
          </a:p>
          <a:p>
            <a:endParaRPr lang="en-US" altLang="zh-CN" dirty="0"/>
          </a:p>
          <a:p>
            <a:r>
              <a:rPr lang="zh-CN" altLang="en-US" dirty="0"/>
              <a:t>班级：软工</a:t>
            </a:r>
            <a:r>
              <a:rPr lang="en-US" altLang="zh-CN" dirty="0"/>
              <a:t>7</a:t>
            </a:r>
            <a:r>
              <a:rPr lang="zh-CN" altLang="en-US" dirty="0"/>
              <a:t>班</a:t>
            </a:r>
            <a:endParaRPr lang="en-US" altLang="zh-CN" dirty="0"/>
          </a:p>
          <a:p>
            <a:endParaRPr lang="zh-CN" altLang="en-US" dirty="0"/>
          </a:p>
        </p:txBody>
      </p:sp>
      <p:pic>
        <p:nvPicPr>
          <p:cNvPr id="7" name="图片 6" descr="图片包含 图标&#10;&#10;描述已自动生成">
            <a:extLst>
              <a:ext uri="{FF2B5EF4-FFF2-40B4-BE49-F238E27FC236}">
                <a16:creationId xmlns:a16="http://schemas.microsoft.com/office/drawing/2014/main" id="{0CCD213F-4DF8-49CF-9767-61C0DC61F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88" y="2609107"/>
            <a:ext cx="4260265" cy="365916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a:xfrm>
            <a:off x="581025" y="720691"/>
            <a:ext cx="11029616" cy="1188720"/>
          </a:xfrm>
        </p:spPr>
        <p:txBody>
          <a:bodyPr rtlCol="0"/>
          <a:lstStyle/>
          <a:p>
            <a:pPr rtl="0"/>
            <a:r>
              <a:rPr lang="zh-CN" altLang="en-US" dirty="0"/>
              <a:t>工作进度及后续计划：</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77839431"/>
              </p:ext>
            </p:extLst>
          </p:nvPr>
        </p:nvGraphicFramePr>
        <p:xfrm>
          <a:off x="581025" y="2304492"/>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{9CCE52D3-9865-4554-B7B7-DF1205C4EE65}tf33552983_win32</Template>
  <TotalTime>45</TotalTime>
  <Words>187</Words>
  <Application>Microsoft Office PowerPoint</Application>
  <PresentationFormat>宽屏</PresentationFormat>
  <Paragraphs>19</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Microsoft YaHei UI</vt:lpstr>
      <vt:lpstr>Calibri</vt:lpstr>
      <vt:lpstr>Franklin Gothic Book</vt:lpstr>
      <vt:lpstr>Wingdings 2</vt:lpstr>
      <vt:lpstr>DividendVTI</vt:lpstr>
      <vt:lpstr>基于聆心云沙盘游戏的青少年儿童天赋测试系统</vt:lpstr>
      <vt:lpstr>工作进度及后续计划：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基于聆心云沙盘游戏的青少年儿童天赋测试系统</dc:title>
  <dc:creator>兔子杨 康德</dc:creator>
  <cp:lastModifiedBy>兔子杨 康德</cp:lastModifiedBy>
  <cp:revision>6</cp:revision>
  <dcterms:created xsi:type="dcterms:W3CDTF">2021-04-23T02:08:16Z</dcterms:created>
  <dcterms:modified xsi:type="dcterms:W3CDTF">2021-04-23T02:53:27Z</dcterms:modified>
</cp:coreProperties>
</file>