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an Xinpeng" initials="dX" lastIdx="1" clrIdx="0">
    <p:extLst>
      <p:ext uri="{19B8F6BF-5375-455C-9EA6-DF929625EA0E}">
        <p15:presenceInfo xmlns:p15="http://schemas.microsoft.com/office/powerpoint/2012/main" userId="fa854332de7643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7T15:55:50.79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C603-7272-4889-A802-E62700B6692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4E9C-71B3-4348-BD1A-73668A03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20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C603-7272-4889-A802-E62700B6692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4E9C-71B3-4348-BD1A-73668A03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2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C603-7272-4889-A802-E62700B6692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4E9C-71B3-4348-BD1A-73668A03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4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C603-7272-4889-A802-E62700B6692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4E9C-71B3-4348-BD1A-73668A03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9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C603-7272-4889-A802-E62700B6692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4E9C-71B3-4348-BD1A-73668A03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35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C603-7272-4889-A802-E62700B6692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4E9C-71B3-4348-BD1A-73668A03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01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C603-7272-4889-A802-E62700B6692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4E9C-71B3-4348-BD1A-73668A03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3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C603-7272-4889-A802-E62700B6692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4E9C-71B3-4348-BD1A-73668A03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9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C603-7272-4889-A802-E62700B6692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4E9C-71B3-4348-BD1A-73668A03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15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C603-7272-4889-A802-E62700B6692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4E9C-71B3-4348-BD1A-73668A03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42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C603-7272-4889-A802-E62700B6692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4E9C-71B3-4348-BD1A-73668A03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85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FC603-7272-4889-A802-E62700B66920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84E9C-71B3-4348-BD1A-73668A03D1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0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238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Online job scheduling in Distributed Machine Learning Clusters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段</a:t>
            </a:r>
            <a:r>
              <a:rPr lang="zh-CN" altLang="en-US" dirty="0"/>
              <a:t>新朋</a:t>
            </a: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70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574A841-ADBB-4A4B-817E-E754EB7A5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556" y="4532"/>
            <a:ext cx="3258105" cy="682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7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Parameter Server</a:t>
            </a:r>
            <a:r>
              <a:rPr lang="zh-CN" altLang="en-US" dirty="0"/>
              <a:t>机器学习训练模型下的工作调度问题</a:t>
            </a:r>
            <a:endParaRPr lang="en-US" altLang="zh-CN" dirty="0"/>
          </a:p>
          <a:p>
            <a:r>
              <a:rPr lang="zh-CN" altLang="en-US" dirty="0"/>
              <a:t>分为</a:t>
            </a:r>
            <a:r>
              <a:rPr lang="en-US" altLang="zh-CN" dirty="0"/>
              <a:t>worker</a:t>
            </a:r>
            <a:r>
              <a:rPr lang="zh-CN" altLang="en-US" dirty="0"/>
              <a:t>和</a:t>
            </a:r>
            <a:r>
              <a:rPr lang="en-US" altLang="zh-CN" dirty="0"/>
              <a:t>server</a:t>
            </a:r>
            <a:r>
              <a:rPr lang="zh-CN" altLang="en-US" dirty="0"/>
              <a:t>，前者用于计算梯度，后者用于保存以及更新参数</a:t>
            </a:r>
            <a:endParaRPr lang="en-US" altLang="zh-CN" dirty="0"/>
          </a:p>
          <a:p>
            <a:r>
              <a:rPr lang="zh-CN" altLang="en-US" dirty="0"/>
              <a:t>新来一个</a:t>
            </a:r>
            <a:r>
              <a:rPr lang="en-US" altLang="zh-CN" dirty="0"/>
              <a:t>job</a:t>
            </a:r>
            <a:r>
              <a:rPr lang="zh-CN" altLang="en-US" dirty="0"/>
              <a:t>的时候，需要为这个</a:t>
            </a:r>
            <a:r>
              <a:rPr lang="en-US" altLang="zh-CN" dirty="0"/>
              <a:t>job</a:t>
            </a:r>
            <a:r>
              <a:rPr lang="zh-CN" altLang="en-US" dirty="0"/>
              <a:t>分配若干</a:t>
            </a:r>
            <a:r>
              <a:rPr lang="en-US" altLang="zh-CN" dirty="0"/>
              <a:t>worker</a:t>
            </a:r>
            <a:r>
              <a:rPr lang="zh-CN" altLang="en-US" dirty="0"/>
              <a:t>和</a:t>
            </a:r>
            <a:r>
              <a:rPr lang="en-US" altLang="zh-CN" dirty="0"/>
              <a:t>server</a:t>
            </a:r>
            <a:r>
              <a:rPr lang="zh-CN" altLang="en-US" dirty="0"/>
              <a:t>以满足训练需求，同时满足资源总量的限制</a:t>
            </a:r>
            <a:endParaRPr lang="en-US" altLang="zh-CN" dirty="0"/>
          </a:p>
          <a:p>
            <a:r>
              <a:rPr lang="zh-CN" altLang="en-US" dirty="0"/>
              <a:t>输入数据分成若干</a:t>
            </a:r>
            <a:r>
              <a:rPr lang="en-US" altLang="zh-CN" dirty="0"/>
              <a:t>chunk</a:t>
            </a:r>
            <a:r>
              <a:rPr lang="zh-CN" altLang="en-US" dirty="0"/>
              <a:t>，每个</a:t>
            </a:r>
            <a:r>
              <a:rPr lang="en-US" altLang="zh-CN" dirty="0"/>
              <a:t>chunk</a:t>
            </a:r>
            <a:r>
              <a:rPr lang="zh-CN" altLang="en-US" dirty="0"/>
              <a:t>由一个</a:t>
            </a:r>
            <a:r>
              <a:rPr lang="en-US" altLang="zh-CN" dirty="0"/>
              <a:t>worker</a:t>
            </a:r>
            <a:r>
              <a:rPr lang="zh-CN" altLang="en-US" dirty="0"/>
              <a:t>负责训练，一个</a:t>
            </a:r>
            <a:r>
              <a:rPr lang="en-US" altLang="zh-CN" dirty="0"/>
              <a:t>chunk</a:t>
            </a:r>
            <a:r>
              <a:rPr lang="zh-CN" altLang="en-US" dirty="0"/>
              <a:t>又分为多个</a:t>
            </a:r>
            <a:r>
              <a:rPr lang="en-US" altLang="zh-CN" dirty="0"/>
              <a:t>mini-batch</a:t>
            </a:r>
            <a:r>
              <a:rPr lang="zh-CN" altLang="en-US" dirty="0"/>
              <a:t>，每次训练一个</a:t>
            </a:r>
            <a:r>
              <a:rPr lang="en-US" altLang="zh-CN" dirty="0"/>
              <a:t>mini-batch</a:t>
            </a:r>
          </a:p>
          <a:p>
            <a:r>
              <a:rPr lang="zh-CN" altLang="en-US" dirty="0"/>
              <a:t>参数根据</a:t>
            </a:r>
            <a:r>
              <a:rPr lang="en-US" altLang="zh-CN" dirty="0"/>
              <a:t>server</a:t>
            </a:r>
            <a:r>
              <a:rPr lang="zh-CN" altLang="en-US" dirty="0"/>
              <a:t>的数量均分为若干份，每个</a:t>
            </a:r>
            <a:r>
              <a:rPr lang="en-US" altLang="zh-CN" dirty="0"/>
              <a:t>server</a:t>
            </a:r>
            <a:r>
              <a:rPr lang="zh-CN" altLang="en-US" dirty="0"/>
              <a:t>保存参数的一部分。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901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269" y="1825625"/>
            <a:ext cx="35254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5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Offline Algorithm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982" y="1690688"/>
            <a:ext cx="3635157" cy="43513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41377" y="2605088"/>
            <a:ext cx="3270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确定接受哪些</a:t>
            </a:r>
            <a:r>
              <a:rPr lang="en-US" altLang="zh-CN" dirty="0"/>
              <a:t>job</a:t>
            </a:r>
            <a:r>
              <a:rPr lang="zh-CN" altLang="en-US" dirty="0"/>
              <a:t>，不接受哪些</a:t>
            </a:r>
            <a:r>
              <a:rPr lang="en-US" altLang="zh-CN" dirty="0"/>
              <a:t>job</a:t>
            </a:r>
            <a:r>
              <a:rPr lang="zh-CN" altLang="en-US" dirty="0"/>
              <a:t>，并为每一个</a:t>
            </a:r>
            <a:r>
              <a:rPr lang="en-US" altLang="zh-CN" dirty="0"/>
              <a:t>job</a:t>
            </a:r>
            <a:r>
              <a:rPr lang="zh-CN" altLang="en-US" dirty="0"/>
              <a:t>分配</a:t>
            </a:r>
            <a:r>
              <a:rPr lang="en-US" altLang="zh-CN" dirty="0"/>
              <a:t>worker</a:t>
            </a:r>
            <a:r>
              <a:rPr lang="zh-CN" altLang="en-US" dirty="0"/>
              <a:t>和</a:t>
            </a:r>
            <a:r>
              <a:rPr lang="en-US" altLang="zh-CN" dirty="0"/>
              <a:t>server</a:t>
            </a:r>
            <a:r>
              <a:rPr lang="zh-CN" altLang="en-US" dirty="0"/>
              <a:t>，最终实现所有</a:t>
            </a:r>
            <a:r>
              <a:rPr lang="en-US" altLang="zh-CN" dirty="0"/>
              <a:t>job</a:t>
            </a:r>
            <a:r>
              <a:rPr lang="zh-CN" altLang="en-US" dirty="0"/>
              <a:t>的效用函数最大化的同时满足各种限制。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540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Online Algorithm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7220"/>
            <a:ext cx="6476190" cy="330476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06508" y="2192784"/>
            <a:ext cx="3540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We formulate the dual of (14) by relaxing integrality constraints (18) and associating dual variables p r h (t), q R k (t) and µ </a:t>
            </a:r>
            <a:r>
              <a:rPr lang="en-US" altLang="zh-CN" dirty="0" err="1"/>
              <a:t>i</a:t>
            </a:r>
            <a:r>
              <a:rPr lang="en-US" altLang="zh-CN" dirty="0"/>
              <a:t> with (15), (16) and (17), respectively.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23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Primal-dual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0844"/>
            <a:ext cx="6485714" cy="290476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04285" y="217084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μ</a:t>
            </a:r>
            <a:r>
              <a:rPr lang="zh-CN" altLang="en-US" dirty="0"/>
              <a:t>：</a:t>
            </a:r>
            <a:r>
              <a:rPr lang="en-US" altLang="zh-CN" dirty="0"/>
              <a:t>payoff</a:t>
            </a:r>
          </a:p>
          <a:p>
            <a:r>
              <a:rPr lang="en-US" altLang="zh-CN" dirty="0"/>
              <a:t>P:unit-cost for type-r resource </a:t>
            </a:r>
          </a:p>
          <a:p>
            <a:r>
              <a:rPr lang="en-US" altLang="zh-CN" dirty="0"/>
              <a:t>Q:</a:t>
            </a:r>
          </a:p>
          <a:p>
            <a:r>
              <a:rPr lang="en-US" altLang="zh-CN" dirty="0"/>
              <a:t>f:  utility function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996643-3D98-48CB-99C4-D60CC7FF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5" y="5555762"/>
            <a:ext cx="6409524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0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F9EDF-4C77-42CC-896D-43361188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P,Q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E075DC9-AFD5-426C-9688-DAB96D9E2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3025"/>
            <a:ext cx="6380952" cy="36571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D26277A-04D2-4EF1-B083-CA158F6A67B4}"/>
              </a:ext>
            </a:extLst>
          </p:cNvPr>
          <p:cNvSpPr txBox="1"/>
          <p:nvPr/>
        </p:nvSpPr>
        <p:spPr>
          <a:xfrm>
            <a:off x="7472218" y="1865745"/>
            <a:ext cx="38053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P: unit cost for type-r resource on</a:t>
            </a:r>
          </a:p>
          <a:p>
            <a:r>
              <a:rPr lang="en-US" altLang="zh-CN" dirty="0"/>
              <a:t>the worker in t.</a:t>
            </a:r>
          </a:p>
          <a:p>
            <a:r>
              <a:rPr lang="en-US" altLang="zh-CN" dirty="0"/>
              <a:t>Q:unit cost for type-r resource on</a:t>
            </a:r>
          </a:p>
          <a:p>
            <a:r>
              <a:rPr lang="en-US" altLang="zh-CN" dirty="0"/>
              <a:t>the server in t.</a:t>
            </a:r>
          </a:p>
          <a:p>
            <a:r>
              <a:rPr lang="en-US" altLang="zh-CN" dirty="0"/>
              <a:t>U:maximum per-unit-resource job utility for type-</a:t>
            </a:r>
          </a:p>
          <a:p>
            <a:r>
              <a:rPr lang="en-US" altLang="zh-CN" dirty="0"/>
              <a:t>r resource on physical servers to deploy workers </a:t>
            </a:r>
          </a:p>
          <a:p>
            <a:r>
              <a:rPr lang="en-US" altLang="zh-CN" dirty="0"/>
              <a:t>L: L 1 (L 2 ) represents the minimum unit-time-unit-resource job utility on physical servers to deploy workers (parameter servers), among</a:t>
            </a:r>
          </a:p>
          <a:p>
            <a:r>
              <a:rPr lang="en-US" altLang="zh-CN" dirty="0"/>
              <a:t>all jobs</a:t>
            </a:r>
          </a:p>
        </p:txBody>
      </p:sp>
    </p:spTree>
    <p:extLst>
      <p:ext uri="{BB962C8B-B14F-4D97-AF65-F5344CB8AC3E}">
        <p14:creationId xmlns:p14="http://schemas.microsoft.com/office/powerpoint/2010/main" val="215725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C2F5C-D7B1-40F1-B897-E11E77BD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Online Algorithm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FBFF72-FE8A-4B85-B8A8-514F8B8C2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585" y="1593033"/>
            <a:ext cx="42285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5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2A79-AD71-4857-80E4-E6C456B6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 best job schedule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09579E0-7E0B-40C6-88AA-A4BC54E05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1311"/>
            <a:ext cx="5990476" cy="2380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B97853-0AA6-4B4D-84C9-692F764A8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54" y="3998952"/>
            <a:ext cx="4779954" cy="26354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CA9545-7BC9-48CE-B013-4D9F8258C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247" y="4164307"/>
            <a:ext cx="5761905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6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291</Words>
  <Application>Microsoft Office PowerPoint</Application>
  <PresentationFormat>宽屏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Online job scheduling in Distributed Machine Learning Clusters</vt:lpstr>
      <vt:lpstr>Problem</vt:lpstr>
      <vt:lpstr>Modeling</vt:lpstr>
      <vt:lpstr>Offline Algorithm</vt:lpstr>
      <vt:lpstr>Online Algorithm</vt:lpstr>
      <vt:lpstr>Primal-dual</vt:lpstr>
      <vt:lpstr>P,Q</vt:lpstr>
      <vt:lpstr>Online Algorithm</vt:lpstr>
      <vt:lpstr>Finding best job schedule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job scheduling in Distributed Machine Learning Clusters</dc:title>
  <dc:creator>duan Xinpeng</dc:creator>
  <cp:lastModifiedBy>duan Xinpeng</cp:lastModifiedBy>
  <cp:revision>29</cp:revision>
  <dcterms:created xsi:type="dcterms:W3CDTF">2018-09-13T07:40:23Z</dcterms:created>
  <dcterms:modified xsi:type="dcterms:W3CDTF">2018-09-17T07:59:15Z</dcterms:modified>
</cp:coreProperties>
</file>