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CF431-9E94-3E7D-E374-69AFD8B3110E}" v="21" dt="2022-07-30T17:43:02.134"/>
    <p1510:client id="{90D04261-624F-4BCE-9CB5-089D90A75B92}" v="177" dt="2022-02-10T20:53:27.420"/>
    <p1510:client id="{F4555620-D94D-DC1C-C381-82B6E8931BC0}" v="8" dt="2022-02-11T16:40:24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E VALDENEBRO HERRERA" userId="S::sebasdeval@javerianacali.edu.co::9724fdc1-225c-4c67-8cb6-4132a06d2264" providerId="AD" clId="Web-{730CF431-9E94-3E7D-E374-69AFD8B3110E}"/>
    <pc:docChg chg="modSld">
      <pc:chgData name="JUAN DE VALDENEBRO HERRERA" userId="S::sebasdeval@javerianacali.edu.co::9724fdc1-225c-4c67-8cb6-4132a06d2264" providerId="AD" clId="Web-{730CF431-9E94-3E7D-E374-69AFD8B3110E}" dt="2022-07-30T17:43:02.134" v="13" actId="1076"/>
      <pc:docMkLst>
        <pc:docMk/>
      </pc:docMkLst>
      <pc:sldChg chg="addSp modSp">
        <pc:chgData name="JUAN DE VALDENEBRO HERRERA" userId="S::sebasdeval@javerianacali.edu.co::9724fdc1-225c-4c67-8cb6-4132a06d2264" providerId="AD" clId="Web-{730CF431-9E94-3E7D-E374-69AFD8B3110E}" dt="2022-07-30T17:30:05.067" v="4" actId="20577"/>
        <pc:sldMkLst>
          <pc:docMk/>
          <pc:sldMk cId="3339353241" sldId="258"/>
        </pc:sldMkLst>
        <pc:spChg chg="add mod">
          <ac:chgData name="JUAN DE VALDENEBRO HERRERA" userId="S::sebasdeval@javerianacali.edu.co::9724fdc1-225c-4c67-8cb6-4132a06d2264" providerId="AD" clId="Web-{730CF431-9E94-3E7D-E374-69AFD8B3110E}" dt="2022-07-30T17:30:05.067" v="4" actId="20577"/>
          <ac:spMkLst>
            <pc:docMk/>
            <pc:sldMk cId="3339353241" sldId="258"/>
            <ac:spMk id="3" creationId="{ED9A5221-2CD9-762F-22A9-DF2E6B8BC5EB}"/>
          </ac:spMkLst>
        </pc:spChg>
      </pc:sldChg>
      <pc:sldChg chg="addSp modSp">
        <pc:chgData name="JUAN DE VALDENEBRO HERRERA" userId="S::sebasdeval@javerianacali.edu.co::9724fdc1-225c-4c67-8cb6-4132a06d2264" providerId="AD" clId="Web-{730CF431-9E94-3E7D-E374-69AFD8B3110E}" dt="2022-07-30T17:43:02.134" v="13" actId="1076"/>
        <pc:sldMkLst>
          <pc:docMk/>
          <pc:sldMk cId="90232437" sldId="260"/>
        </pc:sldMkLst>
        <pc:spChg chg="add mod">
          <ac:chgData name="JUAN DE VALDENEBRO HERRERA" userId="S::sebasdeval@javerianacali.edu.co::9724fdc1-225c-4c67-8cb6-4132a06d2264" providerId="AD" clId="Web-{730CF431-9E94-3E7D-E374-69AFD8B3110E}" dt="2022-07-30T17:38:07.298" v="7" actId="20577"/>
          <ac:spMkLst>
            <pc:docMk/>
            <pc:sldMk cId="90232437" sldId="260"/>
            <ac:spMk id="3" creationId="{631E56CF-CA90-CDE3-F1DE-40833FF109A4}"/>
          </ac:spMkLst>
        </pc:spChg>
        <pc:spChg chg="add mod">
          <ac:chgData name="JUAN DE VALDENEBRO HERRERA" userId="S::sebasdeval@javerianacali.edu.co::9724fdc1-225c-4c67-8cb6-4132a06d2264" providerId="AD" clId="Web-{730CF431-9E94-3E7D-E374-69AFD8B3110E}" dt="2022-07-30T17:40:51.052" v="11" actId="20577"/>
          <ac:spMkLst>
            <pc:docMk/>
            <pc:sldMk cId="90232437" sldId="260"/>
            <ac:spMk id="4" creationId="{8FA21057-AB51-6F8B-22A1-FDB02C9275B8}"/>
          </ac:spMkLst>
        </pc:spChg>
        <pc:picChg chg="add mod">
          <ac:chgData name="JUAN DE VALDENEBRO HERRERA" userId="S::sebasdeval@javerianacali.edu.co::9724fdc1-225c-4c67-8cb6-4132a06d2264" providerId="AD" clId="Web-{730CF431-9E94-3E7D-E374-69AFD8B3110E}" dt="2022-07-30T17:43:02.134" v="13" actId="1076"/>
          <ac:picMkLst>
            <pc:docMk/>
            <pc:sldMk cId="90232437" sldId="260"/>
            <ac:picMk id="5" creationId="{0AF4F733-1891-E08B-9F51-A112DA9374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30/07/2022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gHq9jB_pcl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protoboard+usage&amp;rlz=1C1UEAD_esCO993CO993&amp;oq=protoboard+usage&amp;aqs=chrome..69i57.3405j0j7&amp;sourceid=chrome&amp;ie=UTF-8#kpvalbx=_OWjlYtj0ONqUwbkP8IylgAo16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mSDwdrudi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youtube.com/watch?v=ovVEZg92jG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Monitoria – Laboratorio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2022-2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A34B6-BE31-456D-BB7A-50B2AF96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Simbologia principales componentes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2C69-266F-49BD-9C16-B9545BDC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4" y="3602038"/>
            <a:ext cx="4966333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2"/>
                </a:solidFill>
              </a:rPr>
              <a:t>https://www.youtube.com/watch?v=ZMVh1-L6f2w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8BD881-2F63-4E2C-AF2F-009C97E9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47" y="1918690"/>
            <a:ext cx="4635583" cy="30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18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F6143-815A-49D2-B1EE-861DB762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A39D-F323-46D5-82B4-3DB75960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351" y="5535506"/>
            <a:ext cx="9620279" cy="95478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https://www.youtube.com/watch?v=gHq9jB_pcl8</a:t>
            </a:r>
            <a:br>
              <a:rPr lang="en-US" sz="2000" cap="all" dirty="0">
                <a:solidFill>
                  <a:schemeClr val="tx2"/>
                </a:solidFill>
              </a:rPr>
            </a:br>
            <a:r>
              <a:rPr lang="en-US" sz="2000" cap="all" dirty="0">
                <a:ea typeface="+mn-lt"/>
                <a:cs typeface="+mn-lt"/>
              </a:rPr>
              <a:t>https://www.youtube.com/watch?v=dIV5l9cx_ck&amp;list=PLuzS0jdNRVvpVTO-2va0jHcAyt5q8HV-O</a:t>
            </a:r>
            <a:endParaRPr lang="en-US" sz="2000" cap="all" dirty="0">
              <a:solidFill>
                <a:schemeClr val="tx2"/>
              </a:solidFill>
            </a:endParaRP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C88FC2-8762-4146-9A38-8037BB4DD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786" y="951493"/>
            <a:ext cx="2529168" cy="297549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81F253F-7E67-4A7B-AD51-C029B924E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821" y="951493"/>
            <a:ext cx="297549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6EDB42-366B-440D-ABB9-7E6054C9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802" y="2775122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protoboard</a:t>
            </a: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31CDAE1-511E-4D2F-90E7-0261FBEF7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0" r="396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9A5221-2CD9-762F-22A9-DF2E6B8BC5EB}"/>
              </a:ext>
            </a:extLst>
          </p:cNvPr>
          <p:cNvSpPr txBox="1"/>
          <p:nvPr/>
        </p:nvSpPr>
        <p:spPr>
          <a:xfrm>
            <a:off x="6785548" y="427220"/>
            <a:ext cx="43546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5"/>
              </a:rPr>
              <a:t>https://www.google.com/search?q=protoboard+usage&amp;rlz=1C1UEAD_esCO993CO993&amp;oq=protoboard+usage&amp;aqs=chrome..69i57.3405j0j7&amp;sourceid=chrome&amp;ie=UTF-8#kpvalbx=_OWjlYtj0ONqUwbkP8IylgAo16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B71D05-042F-40C6-8199-9EC10F39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727" y="2501952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Osciloscopio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F519F37-0989-4058-877E-BEA6EEE5E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2" r="17454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817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38F126-B4DC-4BBE-972D-72ABD224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444" y="2458820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Generador de señales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FF2FD44-FEDB-4A13-9502-B1BB70EA0B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" r="23959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502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6D2A1-0932-47AD-8994-6D2F6296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71" y="2947650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Circuitos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1E56CF-CA90-CDE3-F1DE-40833FF109A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https://www.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.com/watch?v=pmSDwdrudi4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1057-AB51-6F8B-22A1-FDB02C9275B8}"/>
              </a:ext>
            </a:extLst>
          </p:cNvPr>
          <p:cNvSpPr txBox="1"/>
          <p:nvPr/>
        </p:nvSpPr>
        <p:spPr>
          <a:xfrm>
            <a:off x="4724400" y="48493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https://www.youtube.com/watch?v=ovVEZg92jGo</a:t>
            </a:r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AF4F733-1891-E08B-9F51-A112DA93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974" y="525861"/>
            <a:ext cx="2743200" cy="19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20437C-073D-46A1-ADFC-632DE097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Laboratorio y pre  </a:t>
            </a:r>
            <a:r>
              <a:rPr lang="en-US" sz="4400" dirty="0" err="1">
                <a:solidFill>
                  <a:srgbClr val="FFFFFF"/>
                </a:solidFill>
              </a:rPr>
              <a:t>laboratorio</a:t>
            </a:r>
          </a:p>
        </p:txBody>
      </p:sp>
    </p:spTree>
    <p:extLst>
      <p:ext uri="{BB962C8B-B14F-4D97-AF65-F5344CB8AC3E}">
        <p14:creationId xmlns:p14="http://schemas.microsoft.com/office/powerpoint/2010/main" val="185296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Circuito</vt:lpstr>
      <vt:lpstr>Monitoria – Laboratorio</vt:lpstr>
      <vt:lpstr>Simbologia principales componentes</vt:lpstr>
      <vt:lpstr>Transistor</vt:lpstr>
      <vt:lpstr>protoboard</vt:lpstr>
      <vt:lpstr>Osciloscopio</vt:lpstr>
      <vt:lpstr>Generador de señales</vt:lpstr>
      <vt:lpstr>Circuitos</vt:lpstr>
      <vt:lpstr>Laboratorio y pre  laboratorio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</dc:title>
  <dc:creator/>
  <cp:lastModifiedBy/>
  <cp:revision>80</cp:revision>
  <dcterms:created xsi:type="dcterms:W3CDTF">2022-02-10T16:28:30Z</dcterms:created>
  <dcterms:modified xsi:type="dcterms:W3CDTF">2022-07-30T17:43:10Z</dcterms:modified>
</cp:coreProperties>
</file>