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81D8D-E3A4-4CE6-A72E-647619EAD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LabView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186D09-7ACC-4589-985E-E655C60F6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Maquina de estados</a:t>
            </a:r>
          </a:p>
        </p:txBody>
      </p:sp>
    </p:spTree>
    <p:extLst>
      <p:ext uri="{BB962C8B-B14F-4D97-AF65-F5344CB8AC3E}">
        <p14:creationId xmlns:p14="http://schemas.microsoft.com/office/powerpoint/2010/main" val="182013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E0E5-7E26-450A-9C24-63B0E2A2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Event</a:t>
            </a:r>
            <a:r>
              <a:rPr lang="es-CO" dirty="0"/>
              <a:t> </a:t>
            </a:r>
            <a:r>
              <a:rPr lang="es-CO" dirty="0" err="1"/>
              <a:t>Structure</a:t>
            </a:r>
            <a:endParaRPr lang="es-CO" dirty="0"/>
          </a:p>
        </p:txBody>
      </p:sp>
      <p:pic>
        <p:nvPicPr>
          <p:cNvPr id="2050" name="Picture 2" descr="Event-Driven Programming in LabVIEW - NI">
            <a:extLst>
              <a:ext uri="{FF2B5EF4-FFF2-40B4-BE49-F238E27FC236}">
                <a16:creationId xmlns:a16="http://schemas.microsoft.com/office/drawing/2014/main" id="{B1623806-A34D-4ECE-9C7A-37A87B05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08" y="1459706"/>
            <a:ext cx="5388374" cy="39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30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29A86-893A-4D39-8F40-4DBC05A8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Flat </a:t>
            </a:r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Structure</a:t>
            </a:r>
            <a:endParaRPr lang="es-CO" dirty="0"/>
          </a:p>
        </p:txBody>
      </p:sp>
      <p:pic>
        <p:nvPicPr>
          <p:cNvPr id="1026" name="Picture 2" descr="Flat Sequence structure - LabVIEW Wiki">
            <a:extLst>
              <a:ext uri="{FF2B5EF4-FFF2-40B4-BE49-F238E27FC236}">
                <a16:creationId xmlns:a16="http://schemas.microsoft.com/office/drawing/2014/main" id="{0F120D12-BC78-484A-9C0A-4874ECD9E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753" y="1666222"/>
            <a:ext cx="5861616" cy="326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4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98CD8-F265-440F-89DB-D6DA9ABA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Shift </a:t>
            </a:r>
            <a:r>
              <a:rPr lang="es-CO" dirty="0" err="1"/>
              <a:t>Register</a:t>
            </a:r>
            <a:endParaRPr lang="es-CO" dirty="0"/>
          </a:p>
        </p:txBody>
      </p:sp>
      <p:pic>
        <p:nvPicPr>
          <p:cNvPr id="4098" name="Picture 2" descr="Using Shift Registers in LabVIEW - National Instruments">
            <a:extLst>
              <a:ext uri="{FF2B5EF4-FFF2-40B4-BE49-F238E27FC236}">
                <a16:creationId xmlns:a16="http://schemas.microsoft.com/office/drawing/2014/main" id="{95E28501-E8A7-4C64-9872-D15343E0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431109"/>
            <a:ext cx="4919662" cy="399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D1121-6BD1-4A2C-BFE5-DEFB0E53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Case </a:t>
            </a:r>
            <a:r>
              <a:rPr lang="es-CO" dirty="0" err="1"/>
              <a:t>Structure</a:t>
            </a:r>
            <a:endParaRPr lang="es-CO" dirty="0"/>
          </a:p>
        </p:txBody>
      </p:sp>
      <p:pic>
        <p:nvPicPr>
          <p:cNvPr id="5122" name="Picture 2" descr="Case structure - LabVIEW Wiki">
            <a:extLst>
              <a:ext uri="{FF2B5EF4-FFF2-40B4-BE49-F238E27FC236}">
                <a16:creationId xmlns:a16="http://schemas.microsoft.com/office/drawing/2014/main" id="{55FF1B0E-C866-48D8-AF37-72E81609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73" y="1866900"/>
            <a:ext cx="561233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8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AC0D1-9978-40EB-A129-2AA9AF42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Planteamiento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9DEFD5-68A7-4D6F-B18B-9D853AECC99B}"/>
              </a:ext>
            </a:extLst>
          </p:cNvPr>
          <p:cNvSpPr txBox="1"/>
          <p:nvPr/>
        </p:nvSpPr>
        <p:spPr>
          <a:xfrm>
            <a:off x="5359768" y="2782669"/>
            <a:ext cx="594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Diseñar una maquina dispensadora de bebidas que ofrezca café, té y gaseosa.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68805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67762-FE79-4F14-AF72-61210A81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1D4D9A4-1E70-4362-8F21-0E3FF764A002}"/>
              </a:ext>
            </a:extLst>
          </p:cNvPr>
          <p:cNvSpPr txBox="1"/>
          <p:nvPr/>
        </p:nvSpPr>
        <p:spPr>
          <a:xfrm>
            <a:off x="4789713" y="580210"/>
            <a:ext cx="825536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1" dirty="0"/>
              <a:t>El café </a:t>
            </a:r>
            <a:r>
              <a:rPr lang="es-MX" sz="2800" dirty="0"/>
              <a:t>: dos presentaciones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Pequeño (vaso de 256ml)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Grande (vaso de 354ml).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Costo: $15 y $22 respectivamente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1" dirty="0"/>
              <a:t> Tipos: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Cargado (15g de café)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 Normal (12g de café)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Descafeinado (10g de café). </a:t>
            </a:r>
            <a:endParaRPr lang="es-CO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A11B9F0-C491-4A3A-ACDF-640484BE5116}"/>
              </a:ext>
            </a:extLst>
          </p:cNvPr>
          <p:cNvSpPr txBox="1"/>
          <p:nvPr/>
        </p:nvSpPr>
        <p:spPr>
          <a:xfrm>
            <a:off x="4985657" y="5203371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¿Cómo?:</a:t>
            </a:r>
            <a:r>
              <a:rPr lang="es-MX" b="1" dirty="0"/>
              <a:t> </a:t>
            </a:r>
            <a:r>
              <a:rPr lang="es-MX" dirty="0"/>
              <a:t>Para realizarlo, se debe calentar el agua durante unos 20s. Posteriormente, se agregará la cantidad de café deseada y se mezclará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125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5BEBF-EAEA-4EB8-9CDF-3637E9CD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52D775-3AA4-4593-8650-0824AD66C934}"/>
              </a:ext>
            </a:extLst>
          </p:cNvPr>
          <p:cNvSpPr txBox="1"/>
          <p:nvPr/>
        </p:nvSpPr>
        <p:spPr>
          <a:xfrm>
            <a:off x="5300676" y="1565095"/>
            <a:ext cx="5007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Té:</a:t>
            </a:r>
            <a:br>
              <a:rPr lang="es-MX" sz="2400" b="1" dirty="0"/>
            </a:br>
            <a:r>
              <a:rPr lang="es-MX" sz="2400" b="1" dirty="0"/>
              <a:t> Se ofrecerá en vasos de (250ml). Su costo será de $14</a:t>
            </a:r>
            <a:br>
              <a:rPr lang="es-MX" sz="2400" b="1" dirty="0"/>
            </a:br>
            <a:endParaRPr lang="es-CO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8EA512-02F9-4AB8-BFF7-01957FB11D05}"/>
              </a:ext>
            </a:extLst>
          </p:cNvPr>
          <p:cNvSpPr txBox="1"/>
          <p:nvPr/>
        </p:nvSpPr>
        <p:spPr>
          <a:xfrm>
            <a:off x="4930563" y="4885730"/>
            <a:ext cx="5747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Para su preparación se calentará el agua durante unos 32s.Posteriormente, se le agregará 1 sobre de té.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0E9E26-C9F6-4702-BD5D-72FF4D2273F2}"/>
              </a:ext>
            </a:extLst>
          </p:cNvPr>
          <p:cNvSpPr txBox="1"/>
          <p:nvPr/>
        </p:nvSpPr>
        <p:spPr>
          <a:xfrm>
            <a:off x="5300676" y="3788229"/>
            <a:ext cx="413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Sabores: l</a:t>
            </a:r>
            <a:r>
              <a:rPr lang="es-MX" sz="1800" b="1" dirty="0"/>
              <a:t>imón, naranja o durazno.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955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27215-C654-4A13-98DE-6055166B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F72D43-95F7-4ECE-BF3B-D1AB0CFF99C0}"/>
              </a:ext>
            </a:extLst>
          </p:cNvPr>
          <p:cNvSpPr txBox="1"/>
          <p:nvPr/>
        </p:nvSpPr>
        <p:spPr>
          <a:xfrm>
            <a:off x="5529943" y="234992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Gaseosa: </a:t>
            </a:r>
          </a:p>
          <a:p>
            <a:r>
              <a:rPr lang="es-MX" sz="2400" b="1" dirty="0"/>
              <a:t>Vasos de 360ml.</a:t>
            </a:r>
          </a:p>
          <a:p>
            <a:r>
              <a:rPr lang="es-MX" sz="2400" b="1" dirty="0"/>
              <a:t>Costo  de $16 </a:t>
            </a:r>
          </a:p>
          <a:p>
            <a:r>
              <a:rPr lang="es-MX" sz="2400" b="1" dirty="0"/>
              <a:t> 3 sabores disponibles. 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97541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27215-C654-4A13-98DE-6055166B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F72D43-95F7-4ECE-BF3B-D1AB0CFF99C0}"/>
              </a:ext>
            </a:extLst>
          </p:cNvPr>
          <p:cNvSpPr txBox="1"/>
          <p:nvPr/>
        </p:nvSpPr>
        <p:spPr>
          <a:xfrm>
            <a:off x="4931897" y="428178"/>
            <a:ext cx="726010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Capacidad para almacenar: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1,5kg de café.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10 sobres de té de cada uno de los sabores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1,5L de cada uno de los distintos sabores de gaseosa.</a:t>
            </a:r>
          </a:p>
          <a:p>
            <a:endParaRPr lang="es-MX" sz="2400" dirty="0"/>
          </a:p>
          <a:p>
            <a:r>
              <a:rPr lang="es-MX" sz="2400" b="1" dirty="0"/>
              <a:t>Mostrar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El tiempo que tarda cada uno de los subprocesos.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 La cantidad de insumos restantes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El cambio o vuelto.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Al principio del proceso se debe poder establecer condiciones iniciales a la cantidad. de insumos disponibles.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La maquina recibe billetes de $10, $7 y $20.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76309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D0E62-7A71-439C-8978-E061DC0B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Planeación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F2EE5-0072-4ACB-9955-305F7AD3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Analizar los requerimientos y dividirlos en sub procesos</a:t>
            </a:r>
          </a:p>
          <a:p>
            <a:r>
              <a:rPr lang="es-CO" dirty="0"/>
              <a:t>Idear la solución a cada subproceso</a:t>
            </a:r>
          </a:p>
          <a:p>
            <a:r>
              <a:rPr lang="es-CO" dirty="0"/>
              <a:t>Comprobación de la idea seleccionada en relación con el cumplimiento del funcionamiento del subproceso</a:t>
            </a:r>
          </a:p>
          <a:p>
            <a:r>
              <a:rPr lang="es-CO" dirty="0"/>
              <a:t>Implementación (Código) y comprobación.</a:t>
            </a:r>
          </a:p>
          <a:p>
            <a:r>
              <a:rPr lang="es-CO" dirty="0"/>
              <a:t>Unión de subprocesos</a:t>
            </a:r>
          </a:p>
          <a:p>
            <a:r>
              <a:rPr lang="es-CO" dirty="0"/>
              <a:t>Resultado esperado</a:t>
            </a:r>
          </a:p>
        </p:txBody>
      </p:sp>
    </p:spTree>
    <p:extLst>
      <p:ext uri="{BB962C8B-B14F-4D97-AF65-F5344CB8AC3E}">
        <p14:creationId xmlns:p14="http://schemas.microsoft.com/office/powerpoint/2010/main" val="393889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605E5-83F1-40AA-AD93-94F52D763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389218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BD443-68CF-4343-A1EA-96423E4E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While</a:t>
            </a:r>
            <a:r>
              <a:rPr lang="es-CO" dirty="0"/>
              <a:t> </a:t>
            </a:r>
            <a:r>
              <a:rPr lang="es-CO" dirty="0" err="1"/>
              <a:t>loop</a:t>
            </a:r>
            <a:endParaRPr lang="es-CO" dirty="0"/>
          </a:p>
        </p:txBody>
      </p:sp>
      <p:pic>
        <p:nvPicPr>
          <p:cNvPr id="3074" name="Picture 2" descr="While Loop structure - LabVIEW Wiki">
            <a:extLst>
              <a:ext uri="{FF2B5EF4-FFF2-40B4-BE49-F238E27FC236}">
                <a16:creationId xmlns:a16="http://schemas.microsoft.com/office/drawing/2014/main" id="{FF8778CA-AE5C-42A4-9261-285F5DA56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17" y="1585912"/>
            <a:ext cx="5838168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338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488</TotalTime>
  <Words>298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Rockwell</vt:lpstr>
      <vt:lpstr>Wingdings</vt:lpstr>
      <vt:lpstr>Atlas</vt:lpstr>
      <vt:lpstr>LabView</vt:lpstr>
      <vt:lpstr>Planteamiento</vt:lpstr>
      <vt:lpstr>Características</vt:lpstr>
      <vt:lpstr>Características</vt:lpstr>
      <vt:lpstr>Características</vt:lpstr>
      <vt:lpstr>Requerimientos</vt:lpstr>
      <vt:lpstr>Planeación</vt:lpstr>
      <vt:lpstr>Herramientas</vt:lpstr>
      <vt:lpstr>While loop</vt:lpstr>
      <vt:lpstr>Event Structure</vt:lpstr>
      <vt:lpstr>Flat Sequence Structure</vt:lpstr>
      <vt:lpstr>Shift Register</vt:lpstr>
      <vt:lpstr>Case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</dc:title>
  <dc:creator>JUAN DE VALDENEBRO HERRERA</dc:creator>
  <cp:lastModifiedBy>JUAN DE VALDENEBRO HERRERA</cp:lastModifiedBy>
  <cp:revision>1</cp:revision>
  <dcterms:created xsi:type="dcterms:W3CDTF">2021-09-07T16:35:08Z</dcterms:created>
  <dcterms:modified xsi:type="dcterms:W3CDTF">2021-09-08T00:43:50Z</dcterms:modified>
</cp:coreProperties>
</file>