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67" d="100"/>
          <a:sy n="67" d="100"/>
        </p:scale>
        <p:origin x="10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D8FD3-3E25-4843-996C-4E85BC02AE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1D6C62-DA7B-491B-BAD0-82E0E7E7BF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65F345-B644-461B-A599-BBBF145F1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CCEE3-A9E6-444B-942B-37C057DE340A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2A27E4-3664-4BBA-9063-4CAC84BF8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89A515-2A44-4FB5-A0CB-A5251FBE2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F76DD-43FE-4E68-9F8A-F73EADF28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581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5A649-2B4C-4F88-B284-83A1119CD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ED049F-613E-4AC9-987E-61E9141911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C53FD2-CDFF-47E5-94C5-26DD2AF9F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CCEE3-A9E6-444B-942B-37C057DE340A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09FD79-96F3-4441-AF99-342F643FE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EC5CF-A7CE-4792-9002-0FE9FC890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F76DD-43FE-4E68-9F8A-F73EADF28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454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8BB038-CE7B-458D-8CB3-8B8732DEAD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074D74-2233-451C-A246-B186A4CF4D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C88192-9F60-400E-89BF-0A7A75A5C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CCEE3-A9E6-444B-942B-37C057DE340A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4095EB-7343-473A-A22D-5439AF87E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CC62F2-68BC-4EE4-845C-F11B8FC69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F76DD-43FE-4E68-9F8A-F73EADF28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976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EAE81-CABE-4984-BECD-BD1E70197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983B02-A586-470C-BBF1-39701B29C3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B6FC60-7E16-4D38-9B88-460E8B3AE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CCEE3-A9E6-444B-942B-37C057DE340A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F026C2-0647-4C15-A5DC-ADFC5F664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42C6EB-F02A-49F8-B0AD-62E995658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F76DD-43FE-4E68-9F8A-F73EADF28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708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53AA9-42A5-4196-BD36-4193A1302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DEE984-837E-4C1C-9FA1-ACCCCB7BE9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6BA07F-2C24-49BC-AD1E-D07A2C386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CCEE3-A9E6-444B-942B-37C057DE340A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4231D-5442-4CF5-AD52-2217B624C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D0396C-7256-4354-AE72-A709106FA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F76DD-43FE-4E68-9F8A-F73EADF28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624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828F8-E87F-42D3-B9CD-C9B06C720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B3CB76-89A1-4C0F-92C4-E44FD25BA7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40B870-DA2A-40F8-B45B-EE60DD97BB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4F2132-1635-41DC-A5A6-4BF4758A6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CCEE3-A9E6-444B-942B-37C057DE340A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B507D0-D832-4895-9FD8-06530A30B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9B3420-3059-4B51-8EB6-FD241485C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F76DD-43FE-4E68-9F8A-F73EADF28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266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5796A-9AC6-4A01-BC40-A552B3345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481A89-4C28-4260-95B1-D6B2E4FBA8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7B0857-AFFF-4E12-B502-6C80446E46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96E90B-FC32-4B61-BBDD-B0F14D80C3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172F76-A79F-4D55-AACF-D214D334BA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6C3377-57CE-4D7F-B7A5-B5F4BD597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CCEE3-A9E6-444B-942B-37C057DE340A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9EF5DD-2B9E-4A44-80DC-6A64C38DF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44BBA2-A1B4-465A-8090-3652D54FA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F76DD-43FE-4E68-9F8A-F73EADF28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672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E3167-0061-49A8-8A73-1AB7F11AB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118508-4FA2-4B71-97F1-AF8E40FEF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CCEE3-A9E6-444B-942B-37C057DE340A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BA3A1D-3789-4C0D-9D81-E4E5A96DC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D0786B-706F-4C44-B92E-9E459161C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F76DD-43FE-4E68-9F8A-F73EADF28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888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AA2AEC-6278-4159-BCF9-4FDF10A23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CCEE3-A9E6-444B-942B-37C057DE340A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CCA9F3-3546-4A42-B34C-4D09976E7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B65617-DE1F-4A29-B78C-32A40303A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F76DD-43FE-4E68-9F8A-F73EADF28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257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31E53-35A7-456A-A66D-53F1AE61F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6B190A-7B59-46C3-BF0A-D54D4B2CF6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F8E1E3-5776-483F-B8A8-F6A23E25EE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1FEC86-D6F9-4DC0-BA95-82EE728E8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CCEE3-A9E6-444B-942B-37C057DE340A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1138B2-4779-4E85-9A36-235C73D91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085D5B-632A-484D-8C8B-9D69C5706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F76DD-43FE-4E68-9F8A-F73EADF28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237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E0C94-0B28-41B3-8DF6-3919F1E36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CF2C6B-C784-433C-B251-19C24FD3EF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1942C7-4E5F-45B7-8F94-03551CF8B3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B92B46-FD77-410E-A4F5-D5BE6B7B9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CCEE3-A9E6-444B-942B-37C057DE340A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62A83C-EB7A-431C-8752-D9FC9B737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235F65-BEC3-4FFB-9865-486404CA3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F76DD-43FE-4E68-9F8A-F73EADF28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314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EFA05D-C28B-48E7-8105-89303116D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0CC465-AC4B-4486-ACDC-CAEE61A4C1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02EF00-0658-4506-8A13-1903663AB8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5CCEE3-A9E6-444B-942B-37C057DE340A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5D493-78ED-4C87-BCDA-B333DF9C6F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0A6CEB-707D-40CB-AD84-120C16EF69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6F76DD-43FE-4E68-9F8A-F73EADF28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431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3C4F431-B192-4ABB-860E-88D409011B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7125" y="2295525"/>
            <a:ext cx="3771900" cy="2266950"/>
          </a:xfrm>
          <a:prstGeom prst="rect">
            <a:avLst/>
          </a:prstGeom>
        </p:spPr>
      </p:pic>
      <p:sp>
        <p:nvSpPr>
          <p:cNvPr id="2" name="Right Brace 1">
            <a:extLst>
              <a:ext uri="{FF2B5EF4-FFF2-40B4-BE49-F238E27FC236}">
                <a16:creationId xmlns:a16="http://schemas.microsoft.com/office/drawing/2014/main" id="{6C81E991-E7AA-464A-8DEF-0FB5785DA532}"/>
              </a:ext>
            </a:extLst>
          </p:cNvPr>
          <p:cNvSpPr/>
          <p:nvPr/>
        </p:nvSpPr>
        <p:spPr>
          <a:xfrm rot="5400000">
            <a:off x="4600575" y="3286129"/>
            <a:ext cx="300037" cy="175736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7A81475-2E83-4093-8FE5-32F93D062B0D}"/>
              </a:ext>
            </a:extLst>
          </p:cNvPr>
          <p:cNvCxnSpPr>
            <a:cxnSpLocks/>
          </p:cNvCxnSpPr>
          <p:nvPr/>
        </p:nvCxnSpPr>
        <p:spPr>
          <a:xfrm flipV="1">
            <a:off x="5772150" y="2657476"/>
            <a:ext cx="2014538" cy="257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35D945E-06CF-43B2-9DCC-DFDD6186219E}"/>
              </a:ext>
            </a:extLst>
          </p:cNvPr>
          <p:cNvSpPr txBox="1"/>
          <p:nvPr/>
        </p:nvSpPr>
        <p:spPr>
          <a:xfrm>
            <a:off x="7943850" y="2295525"/>
            <a:ext cx="2371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source</a:t>
            </a:r>
            <a:r>
              <a:rPr lang="en-US" dirty="0"/>
              <a:t> dimension along</a:t>
            </a:r>
            <a:r>
              <a:rPr lang="en-US" b="1" dirty="0"/>
              <a:t> row</a:t>
            </a:r>
            <a:r>
              <a:rPr lang="en-US" dirty="0"/>
              <a:t>s with step </a:t>
            </a:r>
            <a:r>
              <a:rPr lang="en-US" b="1" dirty="0"/>
              <a:t>1</a:t>
            </a:r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DC33F654-4D20-45C9-95DA-A7E3C7E236E4}"/>
              </a:ext>
            </a:extLst>
          </p:cNvPr>
          <p:cNvSpPr/>
          <p:nvPr/>
        </p:nvSpPr>
        <p:spPr>
          <a:xfrm>
            <a:off x="5138737" y="2663249"/>
            <a:ext cx="314325" cy="55721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2EC88C6-697F-4A5B-B69C-3291DB881D94}"/>
              </a:ext>
            </a:extLst>
          </p:cNvPr>
          <p:cNvCxnSpPr>
            <a:cxnSpLocks/>
          </p:cNvCxnSpPr>
          <p:nvPr/>
        </p:nvCxnSpPr>
        <p:spPr>
          <a:xfrm>
            <a:off x="4750593" y="4438652"/>
            <a:ext cx="1235870" cy="670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44B2292-90A9-4ED8-9607-3BC1DFFB1C6B}"/>
              </a:ext>
            </a:extLst>
          </p:cNvPr>
          <p:cNvSpPr txBox="1"/>
          <p:nvPr/>
        </p:nvSpPr>
        <p:spPr>
          <a:xfrm>
            <a:off x="5986463" y="5109158"/>
            <a:ext cx="2371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source</a:t>
            </a:r>
            <a:r>
              <a:rPr lang="en-US" dirty="0"/>
              <a:t> dimension along</a:t>
            </a:r>
            <a:r>
              <a:rPr lang="en-US" b="1" dirty="0"/>
              <a:t> col</a:t>
            </a:r>
            <a:r>
              <a:rPr lang="en-US" dirty="0"/>
              <a:t>s with step </a:t>
            </a:r>
            <a:r>
              <a:rPr lang="en-US" b="1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90593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04B87B0-313C-4D27-A0D5-A2BE0B653D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4175" y="1152525"/>
            <a:ext cx="4600575" cy="4552950"/>
          </a:xfrm>
          <a:prstGeom prst="rect">
            <a:avLst/>
          </a:prstGeom>
        </p:spPr>
      </p:pic>
      <p:sp>
        <p:nvSpPr>
          <p:cNvPr id="8" name="Right Brace 7">
            <a:extLst>
              <a:ext uri="{FF2B5EF4-FFF2-40B4-BE49-F238E27FC236}">
                <a16:creationId xmlns:a16="http://schemas.microsoft.com/office/drawing/2014/main" id="{BFE3CEA4-9F36-4705-9935-A76C2928E825}"/>
              </a:ext>
            </a:extLst>
          </p:cNvPr>
          <p:cNvSpPr/>
          <p:nvPr/>
        </p:nvSpPr>
        <p:spPr>
          <a:xfrm rot="16200000">
            <a:off x="5558344" y="429131"/>
            <a:ext cx="301407" cy="238363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BD88DC9-A02E-4349-9456-CE642CE2DEE7}"/>
              </a:ext>
            </a:extLst>
          </p:cNvPr>
          <p:cNvCxnSpPr/>
          <p:nvPr/>
        </p:nvCxnSpPr>
        <p:spPr>
          <a:xfrm flipV="1">
            <a:off x="5709047" y="600075"/>
            <a:ext cx="2792016" cy="7286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709777D-1E6C-4C33-8261-517A8814D641}"/>
              </a:ext>
            </a:extLst>
          </p:cNvPr>
          <p:cNvSpPr txBox="1"/>
          <p:nvPr/>
        </p:nvSpPr>
        <p:spPr>
          <a:xfrm>
            <a:off x="8843963" y="357188"/>
            <a:ext cx="27920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sector</a:t>
            </a:r>
            <a:r>
              <a:rPr lang="en-US" dirty="0"/>
              <a:t> dimension along</a:t>
            </a:r>
            <a:r>
              <a:rPr lang="en-US" b="1" dirty="0"/>
              <a:t> col</a:t>
            </a:r>
            <a:r>
              <a:rPr lang="en-US" dirty="0"/>
              <a:t>s with step </a:t>
            </a:r>
            <a:r>
              <a:rPr lang="en-US" b="1" dirty="0"/>
              <a:t>1</a:t>
            </a:r>
          </a:p>
          <a:p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E606ACF-7801-4CED-B2FD-4613D9AE2B7A}"/>
              </a:ext>
            </a:extLst>
          </p:cNvPr>
          <p:cNvCxnSpPr>
            <a:cxnSpLocks/>
          </p:cNvCxnSpPr>
          <p:nvPr/>
        </p:nvCxnSpPr>
        <p:spPr>
          <a:xfrm flipV="1">
            <a:off x="7674750" y="2552670"/>
            <a:ext cx="1481174" cy="4619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1F5DC9C-16C9-459F-A9F8-FAE54AAE5864}"/>
              </a:ext>
            </a:extLst>
          </p:cNvPr>
          <p:cNvSpPr txBox="1"/>
          <p:nvPr/>
        </p:nvSpPr>
        <p:spPr>
          <a:xfrm>
            <a:off x="8776162" y="2095499"/>
            <a:ext cx="3324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source</a:t>
            </a:r>
            <a:r>
              <a:rPr lang="en-US" dirty="0"/>
              <a:t> dimension along</a:t>
            </a:r>
            <a:r>
              <a:rPr lang="en-US" b="1" dirty="0"/>
              <a:t> row</a:t>
            </a:r>
            <a:r>
              <a:rPr lang="en-US" dirty="0"/>
              <a:t>s with step </a:t>
            </a:r>
            <a:r>
              <a:rPr lang="en-US" b="1" dirty="0"/>
              <a:t>1</a:t>
            </a:r>
          </a:p>
        </p:txBody>
      </p:sp>
      <p:sp>
        <p:nvSpPr>
          <p:cNvPr id="14" name="Right Brace 13">
            <a:extLst>
              <a:ext uri="{FF2B5EF4-FFF2-40B4-BE49-F238E27FC236}">
                <a16:creationId xmlns:a16="http://schemas.microsoft.com/office/drawing/2014/main" id="{464F3B94-27AC-45D7-B0EC-55DFB54D6249}"/>
              </a:ext>
            </a:extLst>
          </p:cNvPr>
          <p:cNvSpPr/>
          <p:nvPr/>
        </p:nvSpPr>
        <p:spPr>
          <a:xfrm>
            <a:off x="6946088" y="1991737"/>
            <a:ext cx="440550" cy="226593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4D8F5AC-D207-4003-ABFC-DF4923427BE8}"/>
              </a:ext>
            </a:extLst>
          </p:cNvPr>
          <p:cNvCxnSpPr>
            <a:cxnSpLocks/>
          </p:cNvCxnSpPr>
          <p:nvPr/>
        </p:nvCxnSpPr>
        <p:spPr>
          <a:xfrm flipH="1">
            <a:off x="1753763" y="2371725"/>
            <a:ext cx="1618087" cy="1628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939C548-A7C8-4A2D-90F1-3AF56C547711}"/>
              </a:ext>
            </a:extLst>
          </p:cNvPr>
          <p:cNvCxnSpPr>
            <a:cxnSpLocks/>
          </p:cNvCxnSpPr>
          <p:nvPr/>
        </p:nvCxnSpPr>
        <p:spPr>
          <a:xfrm flipH="1">
            <a:off x="1753763" y="2771775"/>
            <a:ext cx="1618087" cy="1370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9B7172A-E2ED-452F-B9B7-BF5A9D3AFD98}"/>
              </a:ext>
            </a:extLst>
          </p:cNvPr>
          <p:cNvCxnSpPr>
            <a:cxnSpLocks/>
          </p:cNvCxnSpPr>
          <p:nvPr/>
        </p:nvCxnSpPr>
        <p:spPr>
          <a:xfrm flipH="1">
            <a:off x="1922287" y="3429002"/>
            <a:ext cx="1592440" cy="726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127237B-3028-4273-B2E5-21DC5460103B}"/>
              </a:ext>
            </a:extLst>
          </p:cNvPr>
          <p:cNvCxnSpPr>
            <a:cxnSpLocks/>
          </p:cNvCxnSpPr>
          <p:nvPr/>
        </p:nvCxnSpPr>
        <p:spPr>
          <a:xfrm flipH="1">
            <a:off x="2057400" y="3990975"/>
            <a:ext cx="1314450" cy="2534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3CC9B857-2DF0-4728-AE70-88941BE9769C}"/>
              </a:ext>
            </a:extLst>
          </p:cNvPr>
          <p:cNvSpPr txBox="1"/>
          <p:nvPr/>
        </p:nvSpPr>
        <p:spPr>
          <a:xfrm>
            <a:off x="455006" y="4257675"/>
            <a:ext cx="20763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out</a:t>
            </a:r>
            <a:r>
              <a:rPr lang="en-US" dirty="0"/>
              <a:t> dimension along</a:t>
            </a:r>
            <a:r>
              <a:rPr lang="en-US" b="1" dirty="0"/>
              <a:t> row</a:t>
            </a:r>
            <a:r>
              <a:rPr lang="en-US" dirty="0"/>
              <a:t>s with step </a:t>
            </a:r>
            <a:r>
              <a:rPr lang="en-US" b="1" dirty="0"/>
              <a:t>3</a:t>
            </a:r>
          </a:p>
        </p:txBody>
      </p:sp>
      <p:sp>
        <p:nvSpPr>
          <p:cNvPr id="36" name="Right Brace 35">
            <a:extLst>
              <a:ext uri="{FF2B5EF4-FFF2-40B4-BE49-F238E27FC236}">
                <a16:creationId xmlns:a16="http://schemas.microsoft.com/office/drawing/2014/main" id="{47ED2E20-1A58-46A6-BDFE-8C6AB09115CE}"/>
              </a:ext>
            </a:extLst>
          </p:cNvPr>
          <p:cNvSpPr/>
          <p:nvPr/>
        </p:nvSpPr>
        <p:spPr>
          <a:xfrm rot="5400000">
            <a:off x="5154187" y="4890224"/>
            <a:ext cx="440550" cy="226593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4BF4F11-10B2-49DF-921C-77ADC7718108}"/>
              </a:ext>
            </a:extLst>
          </p:cNvPr>
          <p:cNvCxnSpPr>
            <a:cxnSpLocks/>
          </p:cNvCxnSpPr>
          <p:nvPr/>
        </p:nvCxnSpPr>
        <p:spPr>
          <a:xfrm flipV="1">
            <a:off x="5476725" y="6141571"/>
            <a:ext cx="2581425" cy="199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73C13E0C-E4C6-4771-A83C-C81782777D39}"/>
              </a:ext>
            </a:extLst>
          </p:cNvPr>
          <p:cNvSpPr txBox="1"/>
          <p:nvPr/>
        </p:nvSpPr>
        <p:spPr>
          <a:xfrm>
            <a:off x="8199899" y="5802918"/>
            <a:ext cx="36730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region</a:t>
            </a:r>
            <a:r>
              <a:rPr lang="en-US" dirty="0"/>
              <a:t> dimension along</a:t>
            </a:r>
            <a:r>
              <a:rPr lang="en-US" b="1" dirty="0"/>
              <a:t> sheet</a:t>
            </a:r>
            <a:r>
              <a:rPr lang="en-US" dirty="0"/>
              <a:t>s</a:t>
            </a:r>
          </a:p>
          <a:p>
            <a:pPr algn="ctr"/>
            <a:r>
              <a:rPr lang="en-US" b="1" dirty="0"/>
              <a:t>Region1</a:t>
            </a:r>
            <a:r>
              <a:rPr lang="en-US" dirty="0"/>
              <a:t>,</a:t>
            </a:r>
            <a:r>
              <a:rPr lang="en-US" b="1" dirty="0"/>
              <a:t> Region2</a:t>
            </a:r>
            <a:r>
              <a:rPr lang="en-US" dirty="0"/>
              <a:t>,</a:t>
            </a:r>
            <a:r>
              <a:rPr lang="en-US" b="1" dirty="0"/>
              <a:t> Region3</a:t>
            </a:r>
            <a:r>
              <a:rPr lang="en-US" dirty="0"/>
              <a:t>,</a:t>
            </a:r>
            <a:r>
              <a:rPr lang="en-US" b="1" dirty="0"/>
              <a:t> Region4</a:t>
            </a:r>
          </a:p>
        </p:txBody>
      </p:sp>
    </p:spTree>
    <p:extLst>
      <p:ext uri="{BB962C8B-B14F-4D97-AF65-F5344CB8AC3E}">
        <p14:creationId xmlns:p14="http://schemas.microsoft.com/office/powerpoint/2010/main" val="6736592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46</Words>
  <Application>Microsoft Office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Eneko Martin</dc:creator>
  <cp:lastModifiedBy>Eneko Martin</cp:lastModifiedBy>
  <cp:revision>2</cp:revision>
  <dcterms:created xsi:type="dcterms:W3CDTF">2021-05-20T11:00:24Z</dcterms:created>
  <dcterms:modified xsi:type="dcterms:W3CDTF">2021-05-20T11:09:09Z</dcterms:modified>
</cp:coreProperties>
</file>