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![bg right](https://picsum.photos/720?image=1)
![bg](https://picsum.photos/720?image=20)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2023-08-12T02:32:08Z</dcterms:created>
  <dcterms:modified xsi:type="dcterms:W3CDTF">2023-08-12T02:32:08Z</dcterms:modified>
</cp:coreProperties>
</file>