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698092"/>
            <a:ext cx="11037045" cy="1247600"/>
          </a:xfrm>
        </p:spPr>
        <p:txBody>
          <a:bodyPr/>
          <a:lstStyle/>
          <a:p>
            <a:r>
              <a:rPr lang="en-US" sz="10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Build Night</a:t>
            </a:r>
            <a:endParaRPr lang="en-US" sz="1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65" y="6144064"/>
            <a:ext cx="8825658" cy="861420"/>
          </a:xfrm>
        </p:spPr>
        <p:txBody>
          <a:bodyPr/>
          <a:lstStyle/>
          <a:p>
            <a:r>
              <a:rPr lang="en-US" dirty="0" smtClean="0"/>
              <a:t>Code With me </a:t>
            </a:r>
            <a:r>
              <a:rPr lang="en-US" dirty="0" err="1" smtClean="0"/>
              <a:t>meetup</a:t>
            </a:r>
            <a:r>
              <a:rPr lang="en-US" dirty="0" smtClean="0"/>
              <a:t>, </a:t>
            </a:r>
            <a:r>
              <a:rPr lang="en-US" dirty="0" smtClean="0"/>
              <a:t>2017-08-24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5393" y="3421078"/>
            <a:ext cx="11037045" cy="124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/>
              <a:t>Using </a:t>
            </a:r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Windows Forms </a:t>
            </a:r>
          </a:p>
          <a:p>
            <a:r>
              <a:rPr lang="en-US" sz="6000" b="1" dirty="0" smtClean="0"/>
              <a:t>to create a </a:t>
            </a:r>
            <a:r>
              <a:rPr lang="en-US" sz="6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polling app</a:t>
            </a:r>
            <a:endParaRPr lang="en-US" sz="6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41" y="1179871"/>
            <a:ext cx="10547914" cy="542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err="1" smtClean="0"/>
              <a:t>WinForms</a:t>
            </a:r>
            <a:endParaRPr lang="en-US" dirty="0" smtClean="0"/>
          </a:p>
          <a:p>
            <a:r>
              <a:rPr lang="en-US" sz="3800" dirty="0" smtClean="0"/>
              <a:t>A Windows-only GUI library. It offers buttons, charts, and other widgets. </a:t>
            </a:r>
          </a:p>
          <a:p>
            <a:endParaRPr lang="en-US" sz="3800" dirty="0"/>
          </a:p>
          <a:p>
            <a:r>
              <a:rPr lang="en-US" sz="3800" b="1" dirty="0" smtClean="0"/>
              <a:t>Visual Studio </a:t>
            </a:r>
            <a:r>
              <a:rPr lang="en-US" sz="3800" dirty="0" smtClean="0"/>
              <a:t>offers a “Visual Designer” that gives you a partial WYSIWG interface for </a:t>
            </a:r>
            <a:r>
              <a:rPr lang="en-US" sz="3800" dirty="0" err="1" smtClean="0"/>
              <a:t>WinForms</a:t>
            </a:r>
            <a:r>
              <a:rPr lang="en-US" sz="3800" dirty="0" smtClean="0"/>
              <a:t>. So starting is easy…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338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designer in 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14" y="1327355"/>
            <a:ext cx="10234681" cy="52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things we’ll use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79871"/>
            <a:ext cx="10739644" cy="5427405"/>
          </a:xfrm>
        </p:spPr>
        <p:txBody>
          <a:bodyPr>
            <a:normAutofit/>
          </a:bodyPr>
          <a:lstStyle/>
          <a:p>
            <a:r>
              <a:rPr lang="en-US" sz="3800" b="1" dirty="0" err="1" smtClean="0"/>
              <a:t>WinForms</a:t>
            </a:r>
            <a:r>
              <a:rPr lang="en-US" sz="3800" b="1" dirty="0" smtClean="0"/>
              <a:t> </a:t>
            </a:r>
            <a:r>
              <a:rPr lang="en-US" sz="3800" dirty="0" smtClean="0"/>
              <a:t>for platform-dependent convenience</a:t>
            </a:r>
            <a:endParaRPr lang="en-US" sz="3800" b="1" dirty="0" smtClean="0"/>
          </a:p>
          <a:p>
            <a:r>
              <a:rPr lang="en-US" sz="3800" b="1" dirty="0" smtClean="0"/>
              <a:t>Interfaces</a:t>
            </a:r>
            <a:r>
              <a:rPr lang="en-US" sz="3800" dirty="0" smtClean="0"/>
              <a:t>, for (kind of) modular design</a:t>
            </a:r>
            <a:endParaRPr lang="en-US" sz="3800" dirty="0" smtClean="0"/>
          </a:p>
          <a:p>
            <a:r>
              <a:rPr lang="en-US" sz="3800" b="1" dirty="0" smtClean="0"/>
              <a:t>LINQ</a:t>
            </a:r>
            <a:r>
              <a:rPr lang="en-US" sz="3800" dirty="0" smtClean="0"/>
              <a:t> to extract data from </a:t>
            </a:r>
            <a:r>
              <a:rPr lang="en-US" sz="3800" b="1" dirty="0" smtClean="0"/>
              <a:t>XML</a:t>
            </a:r>
          </a:p>
          <a:p>
            <a:r>
              <a:rPr lang="en-US" sz="3800" b="1" dirty="0" smtClean="0"/>
              <a:t>Event-driven </a:t>
            </a:r>
            <a:r>
              <a:rPr lang="en-US" sz="3800" dirty="0" smtClean="0"/>
              <a:t>programming (e.g. respond to click events)</a:t>
            </a:r>
          </a:p>
          <a:p>
            <a:r>
              <a:rPr lang="en-US" sz="3800" dirty="0" smtClean="0"/>
              <a:t>Some </a:t>
            </a:r>
            <a:r>
              <a:rPr lang="en-US" sz="3800" b="1" dirty="0" smtClean="0"/>
              <a:t>generics</a:t>
            </a:r>
            <a:r>
              <a:rPr lang="en-US" sz="3800" dirty="0" smtClean="0"/>
              <a:t>, because its hard to avoid</a:t>
            </a:r>
            <a:endParaRPr lang="en-US" sz="3800" b="1" dirty="0"/>
          </a:p>
          <a:p>
            <a:endParaRPr lang="en-US" sz="3800" b="1" dirty="0" smtClean="0"/>
          </a:p>
          <a:p>
            <a:endParaRPr lang="en-US" sz="3800" dirty="0"/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1447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04" y="1448850"/>
            <a:ext cx="8215072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process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958" y="1168849"/>
            <a:ext cx="11277925" cy="52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We’ll start with the completed project, in a plain text editor. 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In Visual Studio, we’ll make a new, fresh project.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Step-by-Step we’ll move code from our completed project to the new one.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01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1" y="1327355"/>
            <a:ext cx="2074605" cy="382474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 smtClean="0">
                <a:solidFill>
                  <a:schemeClr val="bg1"/>
                </a:solidFill>
              </a:rPr>
              <a:t>IPoller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</a:rPr>
              <a:t>Poller.cs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09" y="2040193"/>
            <a:ext cx="2392057" cy="12486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>
                <a:solidFill>
                  <a:schemeClr val="bg1"/>
                </a:solidFill>
              </a:rPr>
              <a:t>PollForm.cs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579" y="3411793"/>
            <a:ext cx="2392057" cy="19467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>
                <a:solidFill>
                  <a:schemeClr val="bg1"/>
                </a:solidFill>
              </a:rPr>
              <a:t>PollForm</a:t>
            </a:r>
            <a:r>
              <a:rPr lang="en-US" sz="25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500" b="1" dirty="0" err="1" smtClean="0">
                <a:solidFill>
                  <a:schemeClr val="bg1"/>
                </a:solidFill>
              </a:rPr>
              <a:t>Designer.cs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(generated)</a:t>
            </a:r>
            <a:endParaRPr lang="en-US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9862" y="3726426"/>
            <a:ext cx="3458857" cy="12486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 err="1" smtClean="0">
                <a:solidFill>
                  <a:schemeClr val="bg1"/>
                </a:solidFill>
              </a:rPr>
              <a:t>IPollCalculator</a:t>
            </a:r>
            <a:r>
              <a:rPr lang="en-US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</a:rPr>
              <a:t>PollCalculator.cs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862" y="2227008"/>
            <a:ext cx="3458857" cy="12486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 err="1" smtClean="0">
                <a:solidFill>
                  <a:schemeClr val="bg1"/>
                </a:solidFill>
              </a:rPr>
              <a:t>IDataSource</a:t>
            </a:r>
            <a:r>
              <a:rPr lang="en-US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</a:rPr>
              <a:t>XmlDataSource.cs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6896" y="4237703"/>
            <a:ext cx="2816334" cy="737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 err="1" smtClean="0">
                <a:solidFill>
                  <a:schemeClr val="bg1"/>
                </a:solidFill>
              </a:rPr>
              <a:t>CandidateList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6896" y="5587179"/>
            <a:ext cx="2816334" cy="737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</a:rPr>
              <a:t>struct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PollResult.cs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things to notice…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958" y="1168849"/>
            <a:ext cx="11277925" cy="5225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dirty="0" err="1" smtClean="0"/>
              <a:t>Poller</a:t>
            </a:r>
            <a:r>
              <a:rPr lang="en-US" sz="3500" dirty="0" smtClean="0"/>
              <a:t> connects most of our app together (especially the UI and the model data &amp; logic)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We use some interfaces. When you have different classes, interfaces simplify how one class touches another.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Our UI is mostly generated for us by Visual Studio. We are just hooking up buttons to actions (“events”).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3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231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C# Build Night</vt:lpstr>
      <vt:lpstr>What is…</vt:lpstr>
      <vt:lpstr>Visual designer in action</vt:lpstr>
      <vt:lpstr>List of things we’ll use</vt:lpstr>
      <vt:lpstr>Our project</vt:lpstr>
      <vt:lpstr>Our process</vt:lpstr>
      <vt:lpstr>Project design</vt:lpstr>
      <vt:lpstr>Some things to notice…</vt:lpstr>
    </vt:vector>
  </TitlesOfParts>
  <Company>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</dc:title>
  <dc:creator>x</dc:creator>
  <cp:lastModifiedBy>x</cp:lastModifiedBy>
  <cp:revision>22</cp:revision>
  <dcterms:created xsi:type="dcterms:W3CDTF">2017-08-17T02:06:23Z</dcterms:created>
  <dcterms:modified xsi:type="dcterms:W3CDTF">2017-08-24T21:17:32Z</dcterms:modified>
</cp:coreProperties>
</file>