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9D6A9-E060-4E3B-9D48-ECCBF2445C37}" v="5" dt="2024-11-22T13:47:27.0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Dass" userId="8d96a4c2a16f58b2" providerId="LiveId" clId="{9709D6A9-E060-4E3B-9D48-ECCBF2445C37}"/>
    <pc:docChg chg="modSld">
      <pc:chgData name="Sharon Dass" userId="8d96a4c2a16f58b2" providerId="LiveId" clId="{9709D6A9-E060-4E3B-9D48-ECCBF2445C37}" dt="2024-11-22T13:47:34.483" v="6" actId="1076"/>
      <pc:docMkLst>
        <pc:docMk/>
      </pc:docMkLst>
      <pc:sldChg chg="modSp mod">
        <pc:chgData name="Sharon Dass" userId="8d96a4c2a16f58b2" providerId="LiveId" clId="{9709D6A9-E060-4E3B-9D48-ECCBF2445C37}" dt="2024-11-22T13:47:34.483" v="6" actId="1076"/>
        <pc:sldMkLst>
          <pc:docMk/>
          <pc:sldMk cId="0" sldId="261"/>
        </pc:sldMkLst>
        <pc:picChg chg="mod">
          <ac:chgData name="Sharon Dass" userId="8d96a4c2a16f58b2" providerId="LiveId" clId="{9709D6A9-E060-4E3B-9D48-ECCBF2445C37}" dt="2024-11-22T13:47:34.483" v="6" actId="1076"/>
          <ac:picMkLst>
            <pc:docMk/>
            <pc:sldMk cId="0" sldId="261"/>
            <ac:picMk id="14" creationId="{493F58A7-12C2-E19E-F953-3CB9EE9DA7D1}"/>
          </ac:picMkLst>
        </pc:picChg>
      </pc:sldChg>
      <pc:sldChg chg="modSp">
        <pc:chgData name="Sharon Dass" userId="8d96a4c2a16f58b2" providerId="LiveId" clId="{9709D6A9-E060-4E3B-9D48-ECCBF2445C37}" dt="2024-11-22T13:47:18.222" v="3"/>
        <pc:sldMkLst>
          <pc:docMk/>
          <pc:sldMk cId="0" sldId="262"/>
        </pc:sldMkLst>
        <pc:picChg chg="mod">
          <ac:chgData name="Sharon Dass" userId="8d96a4c2a16f58b2" providerId="LiveId" clId="{9709D6A9-E060-4E3B-9D48-ECCBF2445C37}" dt="2024-11-22T13:47:18.222" v="3"/>
          <ac:picMkLst>
            <pc:docMk/>
            <pc:sldMk cId="0" sldId="262"/>
            <ac:picMk id="16" creationId="{734B68B7-CBD3-6019-3D54-32D30E219C60}"/>
          </ac:picMkLst>
        </pc:picChg>
      </pc:sldChg>
      <pc:sldChg chg="modSp">
        <pc:chgData name="Sharon Dass" userId="8d96a4c2a16f58b2" providerId="LiveId" clId="{9709D6A9-E060-4E3B-9D48-ECCBF2445C37}" dt="2024-11-22T13:47:04.984" v="2"/>
        <pc:sldMkLst>
          <pc:docMk/>
          <pc:sldMk cId="0" sldId="263"/>
        </pc:sldMkLst>
        <pc:picChg chg="mod">
          <ac:chgData name="Sharon Dass" userId="8d96a4c2a16f58b2" providerId="LiveId" clId="{9709D6A9-E060-4E3B-9D48-ECCBF2445C37}" dt="2024-11-22T13:47:04.984" v="2"/>
          <ac:picMkLst>
            <pc:docMk/>
            <pc:sldMk cId="0" sldId="263"/>
            <ac:picMk id="8" creationId="{00000000-0000-0000-0000-000000000000}"/>
          </ac:picMkLst>
        </pc:picChg>
      </pc:sldChg>
      <pc:sldChg chg="modSp">
        <pc:chgData name="Sharon Dass" userId="8d96a4c2a16f58b2" providerId="LiveId" clId="{9709D6A9-E060-4E3B-9D48-ECCBF2445C37}" dt="2024-11-22T13:46:59.884" v="1"/>
        <pc:sldMkLst>
          <pc:docMk/>
          <pc:sldMk cId="0" sldId="264"/>
        </pc:sldMkLst>
        <pc:picChg chg="mod">
          <ac:chgData name="Sharon Dass" userId="8d96a4c2a16f58b2" providerId="LiveId" clId="{9709D6A9-E060-4E3B-9D48-ECCBF2445C37}" dt="2024-11-22T13:46:59.884" v="1"/>
          <ac:picMkLst>
            <pc:docMk/>
            <pc:sldMk cId="0" sldId="264"/>
            <ac:picMk id="10" creationId="{D0EDF31A-D4B8-D043-5CE7-0245B9BC41D6}"/>
          </ac:picMkLst>
        </pc:picChg>
      </pc:sldChg>
      <pc:sldChg chg="modSp">
        <pc:chgData name="Sharon Dass" userId="8d96a4c2a16f58b2" providerId="LiveId" clId="{9709D6A9-E060-4E3B-9D48-ECCBF2445C37}" dt="2024-11-22T13:46:54.625" v="0"/>
        <pc:sldMkLst>
          <pc:docMk/>
          <pc:sldMk cId="0" sldId="265"/>
        </pc:sldMkLst>
        <pc:picChg chg="mod">
          <ac:chgData name="Sharon Dass" userId="8d96a4c2a16f58b2" providerId="LiveId" clId="{9709D6A9-E060-4E3B-9D48-ECCBF2445C37}" dt="2024-11-22T13:46:54.625" v="0"/>
          <ac:picMkLst>
            <pc:docMk/>
            <pc:sldMk cId="0" sldId="265"/>
            <ac:picMk id="10" creationId="{2ABCEE1F-E146-5050-4C31-4BF1B3A3F7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5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1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06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1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76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35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33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5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7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3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7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0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87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723900" y="2988310"/>
            <a:ext cx="4855845" cy="6146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23695" marR="5080" indent="-1610995">
              <a:lnSpc>
                <a:spcPct val="101699"/>
              </a:lnSpc>
              <a:spcBef>
                <a:spcPts val="65"/>
              </a:spcBef>
            </a:pPr>
            <a:r>
              <a:rPr lang="en-IN" sz="40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OLIST STORE ANALYSIS</a:t>
            </a:r>
            <a:endParaRPr sz="40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24" y="6010275"/>
            <a:ext cx="1005205" cy="847725"/>
          </a:xfrm>
          <a:custGeom>
            <a:avLst/>
            <a:gdLst/>
            <a:ahLst/>
            <a:cxnLst/>
            <a:rect l="l" t="t" r="r" b="b"/>
            <a:pathLst>
              <a:path w="1005205" h="847725">
                <a:moveTo>
                  <a:pt x="1004668" y="847724"/>
                </a:moveTo>
                <a:lnTo>
                  <a:pt x="0" y="0"/>
                </a:lnTo>
              </a:path>
            </a:pathLst>
          </a:custGeom>
          <a:ln w="5715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37A638-F057-5ECB-FD96-E309B150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07" y="2571750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9554" y="239029"/>
            <a:ext cx="455104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32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32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b="1" spc="-4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3200" b="1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x</a:t>
            </a:r>
            <a:r>
              <a:rPr sz="32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32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32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3200" b="1" spc="-3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32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32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3200" b="1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endParaRPr sz="32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D3C05-9AF1-09BF-8C35-68629128D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48142"/>
            <a:ext cx="12192000" cy="6109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600" y="245576"/>
            <a:ext cx="51227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32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32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b="1" spc="-409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32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32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32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32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bi</a:t>
            </a:r>
            <a:r>
              <a:rPr sz="3200" b="1" spc="-3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32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32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3200" b="1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endParaRPr sz="32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ACC16-5B63-CBE7-166E-D7AF79428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97883"/>
            <a:ext cx="12192000" cy="596011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700" y="124729"/>
            <a:ext cx="50084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32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32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b="1" spc="-409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2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32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le</a:t>
            </a:r>
            <a:r>
              <a:rPr sz="32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3200" b="1" spc="-3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32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32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3200" b="1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32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endParaRPr sz="32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E2C7F-8DC6-99C1-1F78-EB9C14AD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38200"/>
            <a:ext cx="12192000" cy="60025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525" y="4641151"/>
            <a:ext cx="22872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50" dirty="0">
                <a:solidFill>
                  <a:srgbClr val="E7E6E6"/>
                </a:solidFill>
                <a:latin typeface="Calibri"/>
                <a:cs typeface="Calibri"/>
              </a:rPr>
              <a:t>I</a:t>
            </a:r>
            <a:r>
              <a:rPr sz="5400" b="1" spc="90" dirty="0">
                <a:solidFill>
                  <a:srgbClr val="E7E6E6"/>
                </a:solidFill>
                <a:latin typeface="Calibri"/>
                <a:cs typeface="Calibri"/>
              </a:rPr>
              <a:t>nsi</a:t>
            </a:r>
            <a:r>
              <a:rPr sz="5400" b="1" spc="55" dirty="0">
                <a:solidFill>
                  <a:srgbClr val="E7E6E6"/>
                </a:solidFill>
                <a:latin typeface="Calibri"/>
                <a:cs typeface="Calibri"/>
              </a:rPr>
              <a:t>g</a:t>
            </a:r>
            <a:r>
              <a:rPr sz="5400" b="1" spc="15" dirty="0">
                <a:solidFill>
                  <a:srgbClr val="E7E6E6"/>
                </a:solidFill>
                <a:latin typeface="Calibri"/>
                <a:cs typeface="Calibri"/>
              </a:rPr>
              <a:t>h</a:t>
            </a:r>
            <a:r>
              <a:rPr sz="5400" b="1" spc="70" dirty="0">
                <a:solidFill>
                  <a:srgbClr val="E7E6E6"/>
                </a:solidFill>
                <a:latin typeface="Calibri"/>
                <a:cs typeface="Calibri"/>
              </a:rPr>
              <a:t>t</a:t>
            </a:r>
            <a:r>
              <a:rPr sz="5400" b="1" dirty="0">
                <a:solidFill>
                  <a:srgbClr val="E7E6E6"/>
                </a:solidFill>
                <a:latin typeface="Calibri"/>
                <a:cs typeface="Calibri"/>
              </a:rPr>
              <a:t>s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67" y="0"/>
            <a:ext cx="5859780" cy="6832600"/>
            <a:chOff x="62867" y="0"/>
            <a:chExt cx="5859780" cy="683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50" y="4476813"/>
              <a:ext cx="3100451" cy="1452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80000" y="1066800"/>
            <a:ext cx="6197600" cy="2851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5199"/>
              </a:lnSpc>
              <a:spcBef>
                <a:spcPts val="90"/>
              </a:spcBef>
            </a:pPr>
            <a:r>
              <a:rPr sz="18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According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data,</a:t>
            </a:r>
            <a:r>
              <a:rPr sz="1800" spc="-1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Olist</a:t>
            </a:r>
            <a:r>
              <a:rPr sz="18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E-commerce</a:t>
            </a:r>
            <a:r>
              <a:rPr sz="1800" spc="-2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has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about</a:t>
            </a:r>
            <a:r>
              <a:rPr sz="18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99,440</a:t>
            </a:r>
            <a:r>
              <a:rPr sz="18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orders.With </a:t>
            </a:r>
            <a:r>
              <a:rPr sz="1800" spc="-5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about </a:t>
            </a:r>
            <a:r>
              <a:rPr sz="18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89,940 </a:t>
            </a:r>
            <a:r>
              <a:rPr sz="18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orders 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being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delivered, the </a:t>
            </a:r>
            <a:r>
              <a:rPr sz="18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company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has </a:t>
            </a:r>
            <a:r>
              <a:rPr sz="1800" spc="-1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 </a:t>
            </a:r>
            <a:r>
              <a:rPr sz="18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90% </a:t>
            </a:r>
            <a:r>
              <a:rPr sz="18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delivery </a:t>
            </a:r>
            <a:r>
              <a:rPr sz="18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success </a:t>
            </a:r>
            <a:r>
              <a:rPr sz="18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rate.Their </a:t>
            </a:r>
            <a:r>
              <a:rPr sz="18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average </a:t>
            </a:r>
            <a:r>
              <a:rPr sz="18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product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rating </a:t>
            </a:r>
            <a:r>
              <a:rPr sz="18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is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4.09 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stars,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with</a:t>
            </a:r>
            <a:r>
              <a:rPr sz="18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product </a:t>
            </a:r>
            <a:r>
              <a:rPr sz="18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categories</a:t>
            </a:r>
            <a:r>
              <a:rPr sz="1800" spc="-1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going</a:t>
            </a:r>
            <a:r>
              <a:rPr sz="18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as</a:t>
            </a:r>
            <a:r>
              <a:rPr sz="18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high</a:t>
            </a:r>
            <a:r>
              <a:rPr sz="1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as</a:t>
            </a:r>
            <a:r>
              <a:rPr sz="18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4.67</a:t>
            </a:r>
            <a:r>
              <a:rPr sz="1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stars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as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low</a:t>
            </a:r>
            <a:r>
              <a:rPr sz="18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as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2.5</a:t>
            </a:r>
            <a:r>
              <a:rPr sz="1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stars.</a:t>
            </a:r>
            <a:r>
              <a:rPr sz="1800" spc="-2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1</a:t>
            </a:r>
            <a:r>
              <a:rPr sz="1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Star </a:t>
            </a:r>
            <a:r>
              <a:rPr sz="18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reviews </a:t>
            </a:r>
            <a:r>
              <a:rPr sz="18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are </a:t>
            </a:r>
            <a:r>
              <a:rPr sz="18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on </a:t>
            </a:r>
            <a:r>
              <a:rPr sz="18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third </a:t>
            </a:r>
            <a:r>
              <a:rPr sz="18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place </a:t>
            </a:r>
            <a:r>
              <a:rPr sz="18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in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sz="18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review </a:t>
            </a:r>
            <a:r>
              <a:rPr sz="18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score </a:t>
            </a:r>
            <a:r>
              <a:rPr sz="18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distribution</a:t>
            </a:r>
            <a:r>
              <a:rPr sz="1800" spc="3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ranking </a:t>
            </a:r>
            <a:r>
              <a:rPr sz="18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which</a:t>
            </a:r>
            <a:r>
              <a:rPr sz="1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likely</a:t>
            </a:r>
            <a:r>
              <a:rPr sz="18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indicates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that</a:t>
            </a:r>
            <a:r>
              <a:rPr sz="1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there</a:t>
            </a:r>
            <a:r>
              <a:rPr sz="1800" spc="-20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could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be</a:t>
            </a:r>
            <a:r>
              <a:rPr sz="18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problems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with</a:t>
            </a:r>
            <a:r>
              <a:rPr sz="18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product</a:t>
            </a:r>
            <a:r>
              <a:rPr sz="18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quality </a:t>
            </a:r>
            <a:r>
              <a:rPr sz="18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in </a:t>
            </a:r>
            <a:r>
              <a:rPr sz="18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some </a:t>
            </a:r>
            <a:r>
              <a:rPr sz="18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product </a:t>
            </a:r>
            <a:r>
              <a:rPr sz="18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categories. 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Delivery </a:t>
            </a:r>
            <a:r>
              <a:rPr sz="18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performance could </a:t>
            </a:r>
            <a:r>
              <a:rPr sz="18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also </a:t>
            </a:r>
            <a:r>
              <a:rPr sz="18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influence 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review</a:t>
            </a:r>
            <a:r>
              <a:rPr sz="1800" spc="-2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scores</a:t>
            </a:r>
            <a:r>
              <a:rPr sz="1800" spc="-1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success</a:t>
            </a:r>
            <a:r>
              <a:rPr sz="18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rate</a:t>
            </a:r>
            <a:r>
              <a:rPr sz="18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could</a:t>
            </a:r>
            <a:r>
              <a:rPr sz="18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certainly</a:t>
            </a:r>
            <a:r>
              <a:rPr sz="1800"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be</a:t>
            </a:r>
            <a:r>
              <a:rPr sz="18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improved.</a:t>
            </a:r>
            <a:endParaRPr sz="1800" dirty="0">
              <a:solidFill>
                <a:schemeClr val="bg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0" y="4038600"/>
            <a:ext cx="6197600" cy="21704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Insights</a:t>
            </a:r>
            <a:r>
              <a:rPr sz="20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this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help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</a:t>
            </a:r>
            <a:r>
              <a:rPr sz="2000" spc="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making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business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decisions, </a:t>
            </a:r>
            <a:r>
              <a:rPr sz="2000" spc="-43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as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du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ts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at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 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improving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product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service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quality,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optimizing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marketing </a:t>
            </a:r>
            <a:r>
              <a:rPr sz="2000" spc="-4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ovi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ce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tal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dd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ly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 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provides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overview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customer consumption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trends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patterns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can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used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direct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further</a:t>
            </a:r>
            <a:r>
              <a:rPr sz="2000" spc="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business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strategies.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0047" y="4870069"/>
            <a:ext cx="36925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50" dirty="0">
                <a:solidFill>
                  <a:srgbClr val="E7E6E6"/>
                </a:solidFill>
                <a:latin typeface="Calibri"/>
                <a:cs typeface="Calibri"/>
              </a:rPr>
              <a:t>Recommendations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867" y="0"/>
            <a:ext cx="5859780" cy="6832600"/>
            <a:chOff x="62867" y="0"/>
            <a:chExt cx="5859780" cy="6832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" y="4752975"/>
              <a:ext cx="4243451" cy="9858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3581400" y="779436"/>
            <a:ext cx="8458200" cy="304634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52095" algn="just">
              <a:lnSpc>
                <a:spcPct val="100800"/>
              </a:lnSpc>
              <a:spcBef>
                <a:spcPts val="85"/>
              </a:spcBef>
            </a:pPr>
            <a:r>
              <a:rPr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</a:t>
            </a:r>
            <a:r>
              <a:rPr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delays and </a:t>
            </a:r>
            <a:r>
              <a:rPr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undelivered </a:t>
            </a:r>
            <a:r>
              <a:rPr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orders.Analyzing </a:t>
            </a:r>
            <a:r>
              <a:rPr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geographic </a:t>
            </a:r>
            <a:r>
              <a:rPr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locations </a:t>
            </a:r>
            <a:r>
              <a:rPr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</a:t>
            </a:r>
            <a:r>
              <a:rPr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about </a:t>
            </a:r>
            <a:r>
              <a:rPr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certain </a:t>
            </a:r>
            <a:r>
              <a:rPr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demographics, </a:t>
            </a:r>
            <a:r>
              <a:rPr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accessibility, </a:t>
            </a:r>
            <a:r>
              <a:rPr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optimization.</a:t>
            </a:r>
            <a:r>
              <a:rPr spc="-409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 </a:t>
            </a:r>
            <a:r>
              <a:rPr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fleet</a:t>
            </a:r>
            <a:r>
              <a:rPr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pc="-2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pc="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telematics </a:t>
            </a:r>
            <a:r>
              <a:rPr spc="-5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</a:t>
            </a:r>
            <a:r>
              <a:rPr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</a:t>
            </a:r>
            <a:r>
              <a:rPr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problem.</a:t>
            </a:r>
          </a:p>
          <a:p>
            <a:pPr marL="12700" algn="just">
              <a:lnSpc>
                <a:spcPts val="2100"/>
              </a:lnSpc>
            </a:pPr>
            <a:r>
              <a:rPr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 </a:t>
            </a:r>
            <a:r>
              <a:rPr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shipment</a:t>
            </a:r>
            <a:r>
              <a:rPr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</a:t>
            </a:r>
            <a:r>
              <a:rPr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aids</a:t>
            </a:r>
            <a:r>
              <a:rPr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</a:t>
            </a:r>
            <a:r>
              <a:rPr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concise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customers,</a:t>
            </a:r>
            <a:r>
              <a:rPr spc="-3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sellers</a:t>
            </a:r>
            <a:r>
              <a:rPr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couriers.</a:t>
            </a:r>
            <a:r>
              <a:rPr spc="-3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updates</a:t>
            </a:r>
            <a:r>
              <a:rPr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pPr marL="12700" marR="5080" algn="just">
              <a:lnSpc>
                <a:spcPct val="100800"/>
              </a:lnSpc>
              <a:spcBef>
                <a:spcPts val="5"/>
              </a:spcBef>
            </a:pPr>
            <a:r>
              <a:rPr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 </a:t>
            </a:r>
            <a:r>
              <a:rPr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expectations </a:t>
            </a:r>
            <a:r>
              <a:rPr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</a:t>
            </a:r>
            <a:r>
              <a:rPr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properly </a:t>
            </a:r>
            <a:r>
              <a:rPr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accommodated. </a:t>
            </a:r>
            <a:r>
              <a:rPr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</a:t>
            </a:r>
            <a:r>
              <a:rPr spc="3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</a:t>
            </a:r>
            <a:r>
              <a:rPr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communication,</a:t>
            </a:r>
            <a:r>
              <a:rPr spc="-2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parties</a:t>
            </a:r>
            <a:r>
              <a:rPr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</a:t>
            </a:r>
            <a:r>
              <a:rPr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spc="-20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</a:t>
            </a:r>
            <a:r>
              <a:rPr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115" y="4641151"/>
            <a:ext cx="280606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65" dirty="0">
                <a:solidFill>
                  <a:srgbClr val="E7E6E6"/>
                </a:solidFill>
                <a:latin typeface="Calibri"/>
                <a:cs typeface="Calibri"/>
              </a:rPr>
              <a:t>S</a:t>
            </a:r>
            <a:r>
              <a:rPr sz="5400" b="1" spc="90" dirty="0">
                <a:solidFill>
                  <a:srgbClr val="E7E6E6"/>
                </a:solidFill>
                <a:latin typeface="Calibri"/>
                <a:cs typeface="Calibri"/>
              </a:rPr>
              <a:t>u</a:t>
            </a:r>
            <a:r>
              <a:rPr sz="5400" b="1" spc="105" dirty="0">
                <a:solidFill>
                  <a:srgbClr val="E7E6E6"/>
                </a:solidFill>
                <a:latin typeface="Calibri"/>
                <a:cs typeface="Calibri"/>
              </a:rPr>
              <a:t>mm</a:t>
            </a:r>
            <a:r>
              <a:rPr sz="5400" b="1" spc="25" dirty="0">
                <a:solidFill>
                  <a:srgbClr val="E7E6E6"/>
                </a:solidFill>
                <a:latin typeface="Calibri"/>
                <a:cs typeface="Calibri"/>
              </a:rPr>
              <a:t>a</a:t>
            </a:r>
            <a:r>
              <a:rPr sz="5400" b="1" spc="90" dirty="0">
                <a:solidFill>
                  <a:srgbClr val="E7E6E6"/>
                </a:solidFill>
                <a:latin typeface="Calibri"/>
                <a:cs typeface="Calibri"/>
              </a:rPr>
              <a:t>r</a:t>
            </a:r>
            <a:r>
              <a:rPr sz="5400" b="1" dirty="0">
                <a:solidFill>
                  <a:srgbClr val="E7E6E6"/>
                </a:solidFill>
                <a:latin typeface="Calibri"/>
                <a:cs typeface="Calibri"/>
              </a:rPr>
              <a:t>y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67" y="0"/>
            <a:ext cx="5859780" cy="6832600"/>
            <a:chOff x="62867" y="0"/>
            <a:chExt cx="5859780" cy="683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175" y="4476813"/>
              <a:ext cx="3624326" cy="1452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83150" y="2717736"/>
            <a:ext cx="5628640" cy="1860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Overall,</a:t>
            </a:r>
            <a:r>
              <a:rPr sz="2000" spc="-3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regular</a:t>
            </a:r>
            <a:r>
              <a:rPr sz="2000" spc="-2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monitoring</a:t>
            </a:r>
            <a:r>
              <a:rPr sz="2000" spc="-2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20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customer</a:t>
            </a:r>
            <a:r>
              <a:rPr sz="2000" spc="-2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reviews,</a:t>
            </a:r>
            <a:r>
              <a:rPr sz="2000" spc="-2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real- 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ti</a:t>
            </a:r>
            <a:r>
              <a:rPr sz="2000" spc="-1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k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2000" spc="-1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20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f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000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et</a:t>
            </a:r>
            <a:r>
              <a:rPr sz="2000"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spc="-2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f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000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2000" spc="-2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000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,</a:t>
            </a:r>
            <a:r>
              <a:rPr sz="2000" spc="-4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g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et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er</a:t>
            </a:r>
            <a:r>
              <a:rPr sz="2000" spc="-2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w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ith  </a:t>
            </a:r>
            <a:r>
              <a:rPr sz="2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proper 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shipment tracking 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and 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communication 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system </a:t>
            </a:r>
            <a:r>
              <a:rPr sz="2000" spc="-5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000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000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v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-2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2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0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's</a:t>
            </a:r>
            <a:r>
              <a:rPr sz="20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000" spc="-1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000" spc="-2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v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y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0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000" spc="-2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u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pp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l</a:t>
            </a:r>
            <a:r>
              <a:rPr sz="2000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y</a:t>
            </a:r>
            <a:r>
              <a:rPr sz="2000" spc="-2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2000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in  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performance</a:t>
            </a:r>
            <a:r>
              <a:rPr sz="2000" spc="-2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000" spc="-20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ensure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customers</a:t>
            </a:r>
            <a:r>
              <a:rPr sz="2000" spc="-25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are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highly</a:t>
            </a:r>
            <a:r>
              <a:rPr sz="2000" spc="-20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satisfied </a:t>
            </a:r>
            <a:r>
              <a:rPr sz="2000" spc="-5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it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h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v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0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.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155" y="4641151"/>
            <a:ext cx="3209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60" dirty="0">
                <a:solidFill>
                  <a:srgbClr val="E7E6E6"/>
                </a:solidFill>
                <a:latin typeface="Calibri"/>
                <a:cs typeface="Calibri"/>
              </a:rPr>
              <a:t>Conclusion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67" y="0"/>
            <a:ext cx="5859780" cy="6832600"/>
            <a:chOff x="62867" y="0"/>
            <a:chExt cx="5859780" cy="683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25" y="4476813"/>
              <a:ext cx="4024376" cy="1452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20028" y="2265997"/>
            <a:ext cx="5560695" cy="3081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li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ys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j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  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 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statistics.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these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KPIs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helps 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Olist 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 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at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 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-1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 a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d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at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ys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  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le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 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manipulate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dataset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create meaningful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li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z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at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j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  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at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ys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bu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ss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  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informed</a:t>
            </a:r>
            <a:r>
              <a:rPr sz="2000" spc="-1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decisions.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99F0-6BAB-AC70-788D-87867091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19401"/>
            <a:ext cx="8534400" cy="144780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020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6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6"/>
                </a:moveTo>
                <a:lnTo>
                  <a:pt x="0" y="0"/>
                </a:lnTo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525" y="0"/>
            <a:ext cx="5770245" cy="6934200"/>
            <a:chOff x="9525" y="0"/>
            <a:chExt cx="5770245" cy="6934200"/>
          </a:xfrm>
        </p:grpSpPr>
        <p:sp>
          <p:nvSpPr>
            <p:cNvPr id="5" name="object 5"/>
            <p:cNvSpPr/>
            <p:nvPr/>
          </p:nvSpPr>
          <p:spPr>
            <a:xfrm>
              <a:off x="87178" y="0"/>
              <a:ext cx="5648325" cy="6858000"/>
            </a:xfrm>
            <a:custGeom>
              <a:avLst/>
              <a:gdLst/>
              <a:ahLst/>
              <a:cxnLst/>
              <a:rect l="l" t="t" r="r" b="b"/>
              <a:pathLst>
                <a:path w="5648325" h="6858000">
                  <a:moveTo>
                    <a:pt x="0" y="0"/>
                  </a:moveTo>
                  <a:lnTo>
                    <a:pt x="5647772" y="6857996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25" y="0"/>
              <a:ext cx="5694045" cy="6858000"/>
            </a:xfrm>
            <a:custGeom>
              <a:avLst/>
              <a:gdLst/>
              <a:ahLst/>
              <a:cxnLst/>
              <a:rect l="l" t="t" r="r" b="b"/>
              <a:pathLst>
                <a:path w="5694045" h="6858000">
                  <a:moveTo>
                    <a:pt x="0" y="5476875"/>
                  </a:moveTo>
                  <a:lnTo>
                    <a:pt x="868670" y="6857996"/>
                  </a:lnTo>
                </a:path>
                <a:path w="5694045" h="6858000">
                  <a:moveTo>
                    <a:pt x="0" y="0"/>
                  </a:moveTo>
                  <a:lnTo>
                    <a:pt x="5693918" y="6857999"/>
                  </a:lnTo>
                </a:path>
              </a:pathLst>
            </a:custGeom>
            <a:ln w="762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2007" y="4650803"/>
            <a:ext cx="246253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95" dirty="0">
                <a:solidFill>
                  <a:srgbClr val="E7E6E6"/>
                </a:solidFill>
                <a:latin typeface="Comic Sans MS"/>
                <a:cs typeface="Comic Sans MS"/>
              </a:rPr>
              <a:t>A</a:t>
            </a:r>
            <a:r>
              <a:rPr sz="5400" b="1" spc="50" dirty="0">
                <a:solidFill>
                  <a:srgbClr val="E7E6E6"/>
                </a:solidFill>
                <a:latin typeface="Comic Sans MS"/>
                <a:cs typeface="Comic Sans MS"/>
              </a:rPr>
              <a:t>g</a:t>
            </a:r>
            <a:r>
              <a:rPr sz="5400" b="1" spc="45" dirty="0">
                <a:solidFill>
                  <a:srgbClr val="E7E6E6"/>
                </a:solidFill>
                <a:latin typeface="Comic Sans MS"/>
                <a:cs typeface="Comic Sans MS"/>
              </a:rPr>
              <a:t>e</a:t>
            </a:r>
            <a:r>
              <a:rPr sz="5400" b="1" spc="85" dirty="0">
                <a:solidFill>
                  <a:srgbClr val="E7E6E6"/>
                </a:solidFill>
                <a:latin typeface="Comic Sans MS"/>
                <a:cs typeface="Comic Sans MS"/>
              </a:rPr>
              <a:t>n</a:t>
            </a:r>
            <a:r>
              <a:rPr sz="5400" b="1" spc="45" dirty="0">
                <a:solidFill>
                  <a:srgbClr val="E7E6E6"/>
                </a:solidFill>
                <a:latin typeface="Comic Sans MS"/>
                <a:cs typeface="Comic Sans MS"/>
              </a:rPr>
              <a:t>d</a:t>
            </a:r>
            <a:r>
              <a:rPr sz="5400" b="1" dirty="0">
                <a:solidFill>
                  <a:srgbClr val="E7E6E6"/>
                </a:solidFill>
                <a:latin typeface="Comic Sans MS"/>
                <a:cs typeface="Comic Sans MS"/>
              </a:rPr>
              <a:t>a</a:t>
            </a:r>
            <a:endParaRPr sz="54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867" y="0"/>
            <a:ext cx="5859780" cy="6832600"/>
            <a:chOff x="62867" y="0"/>
            <a:chExt cx="5859780" cy="68326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4476813"/>
              <a:ext cx="3281426" cy="1452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0450" y="604901"/>
              <a:ext cx="1028700" cy="628650"/>
            </a:xfrm>
            <a:custGeom>
              <a:avLst/>
              <a:gdLst/>
              <a:ahLst/>
              <a:cxnLst/>
              <a:rect l="l" t="t" r="r" b="b"/>
              <a:pathLst>
                <a:path w="1028700" h="628650">
                  <a:moveTo>
                    <a:pt x="514350" y="0"/>
                  </a:moveTo>
                  <a:lnTo>
                    <a:pt x="454360" y="2114"/>
                  </a:lnTo>
                  <a:lnTo>
                    <a:pt x="396404" y="8300"/>
                  </a:lnTo>
                  <a:lnTo>
                    <a:pt x="340868" y="18323"/>
                  </a:lnTo>
                  <a:lnTo>
                    <a:pt x="288138" y="31946"/>
                  </a:lnTo>
                  <a:lnTo>
                    <a:pt x="238599" y="48933"/>
                  </a:lnTo>
                  <a:lnTo>
                    <a:pt x="192637" y="69049"/>
                  </a:lnTo>
                  <a:lnTo>
                    <a:pt x="150637" y="92059"/>
                  </a:lnTo>
                  <a:lnTo>
                    <a:pt x="112987" y="117725"/>
                  </a:lnTo>
                  <a:lnTo>
                    <a:pt x="80070" y="145813"/>
                  </a:lnTo>
                  <a:lnTo>
                    <a:pt x="52273" y="176087"/>
                  </a:lnTo>
                  <a:lnTo>
                    <a:pt x="29982" y="208311"/>
                  </a:lnTo>
                  <a:lnTo>
                    <a:pt x="3459" y="277665"/>
                  </a:lnTo>
                  <a:lnTo>
                    <a:pt x="0" y="314325"/>
                  </a:lnTo>
                  <a:lnTo>
                    <a:pt x="3459" y="350960"/>
                  </a:lnTo>
                  <a:lnTo>
                    <a:pt x="29982" y="420288"/>
                  </a:lnTo>
                  <a:lnTo>
                    <a:pt x="52273" y="452506"/>
                  </a:lnTo>
                  <a:lnTo>
                    <a:pt x="80070" y="482780"/>
                  </a:lnTo>
                  <a:lnTo>
                    <a:pt x="112987" y="510871"/>
                  </a:lnTo>
                  <a:lnTo>
                    <a:pt x="150637" y="536543"/>
                  </a:lnTo>
                  <a:lnTo>
                    <a:pt x="192637" y="559560"/>
                  </a:lnTo>
                  <a:lnTo>
                    <a:pt x="238599" y="579685"/>
                  </a:lnTo>
                  <a:lnTo>
                    <a:pt x="288138" y="596681"/>
                  </a:lnTo>
                  <a:lnTo>
                    <a:pt x="340868" y="610312"/>
                  </a:lnTo>
                  <a:lnTo>
                    <a:pt x="396404" y="620342"/>
                  </a:lnTo>
                  <a:lnTo>
                    <a:pt x="454360" y="626533"/>
                  </a:lnTo>
                  <a:lnTo>
                    <a:pt x="514350" y="628650"/>
                  </a:lnTo>
                  <a:lnTo>
                    <a:pt x="574316" y="626533"/>
                  </a:lnTo>
                  <a:lnTo>
                    <a:pt x="632255" y="620342"/>
                  </a:lnTo>
                  <a:lnTo>
                    <a:pt x="687781" y="610312"/>
                  </a:lnTo>
                  <a:lnTo>
                    <a:pt x="740506" y="596681"/>
                  </a:lnTo>
                  <a:lnTo>
                    <a:pt x="790044" y="579685"/>
                  </a:lnTo>
                  <a:lnTo>
                    <a:pt x="836009" y="559560"/>
                  </a:lnTo>
                  <a:lnTo>
                    <a:pt x="878014" y="536543"/>
                  </a:lnTo>
                  <a:lnTo>
                    <a:pt x="915672" y="510871"/>
                  </a:lnTo>
                  <a:lnTo>
                    <a:pt x="948598" y="482780"/>
                  </a:lnTo>
                  <a:lnTo>
                    <a:pt x="976404" y="452506"/>
                  </a:lnTo>
                  <a:lnTo>
                    <a:pt x="998703" y="420288"/>
                  </a:lnTo>
                  <a:lnTo>
                    <a:pt x="1025238" y="350960"/>
                  </a:lnTo>
                  <a:lnTo>
                    <a:pt x="1028700" y="314325"/>
                  </a:lnTo>
                  <a:lnTo>
                    <a:pt x="1025238" y="277665"/>
                  </a:lnTo>
                  <a:lnTo>
                    <a:pt x="998703" y="208311"/>
                  </a:lnTo>
                  <a:lnTo>
                    <a:pt x="976404" y="176087"/>
                  </a:lnTo>
                  <a:lnTo>
                    <a:pt x="948598" y="145813"/>
                  </a:lnTo>
                  <a:lnTo>
                    <a:pt x="915672" y="117725"/>
                  </a:lnTo>
                  <a:lnTo>
                    <a:pt x="878014" y="92059"/>
                  </a:lnTo>
                  <a:lnTo>
                    <a:pt x="836009" y="69049"/>
                  </a:lnTo>
                  <a:lnTo>
                    <a:pt x="790044" y="48933"/>
                  </a:lnTo>
                  <a:lnTo>
                    <a:pt x="740506" y="31946"/>
                  </a:lnTo>
                  <a:lnTo>
                    <a:pt x="687781" y="18323"/>
                  </a:lnTo>
                  <a:lnTo>
                    <a:pt x="632255" y="8300"/>
                  </a:lnTo>
                  <a:lnTo>
                    <a:pt x="574316" y="2114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0450" y="604901"/>
              <a:ext cx="1028700" cy="628650"/>
            </a:xfrm>
            <a:custGeom>
              <a:avLst/>
              <a:gdLst/>
              <a:ahLst/>
              <a:cxnLst/>
              <a:rect l="l" t="t" r="r" b="b"/>
              <a:pathLst>
                <a:path w="1028700" h="628650">
                  <a:moveTo>
                    <a:pt x="0" y="314325"/>
                  </a:moveTo>
                  <a:lnTo>
                    <a:pt x="13582" y="242249"/>
                  </a:lnTo>
                  <a:lnTo>
                    <a:pt x="52273" y="176087"/>
                  </a:lnTo>
                  <a:lnTo>
                    <a:pt x="80070" y="145813"/>
                  </a:lnTo>
                  <a:lnTo>
                    <a:pt x="112987" y="117725"/>
                  </a:lnTo>
                  <a:lnTo>
                    <a:pt x="150637" y="92059"/>
                  </a:lnTo>
                  <a:lnTo>
                    <a:pt x="192637" y="69049"/>
                  </a:lnTo>
                  <a:lnTo>
                    <a:pt x="238599" y="48933"/>
                  </a:lnTo>
                  <a:lnTo>
                    <a:pt x="288138" y="31946"/>
                  </a:lnTo>
                  <a:lnTo>
                    <a:pt x="340868" y="18323"/>
                  </a:lnTo>
                  <a:lnTo>
                    <a:pt x="396404" y="8300"/>
                  </a:lnTo>
                  <a:lnTo>
                    <a:pt x="454360" y="2114"/>
                  </a:lnTo>
                  <a:lnTo>
                    <a:pt x="514350" y="0"/>
                  </a:lnTo>
                  <a:lnTo>
                    <a:pt x="574316" y="2114"/>
                  </a:lnTo>
                  <a:lnTo>
                    <a:pt x="632255" y="8300"/>
                  </a:lnTo>
                  <a:lnTo>
                    <a:pt x="687781" y="18323"/>
                  </a:lnTo>
                  <a:lnTo>
                    <a:pt x="740506" y="31946"/>
                  </a:lnTo>
                  <a:lnTo>
                    <a:pt x="790044" y="48933"/>
                  </a:lnTo>
                  <a:lnTo>
                    <a:pt x="836009" y="69049"/>
                  </a:lnTo>
                  <a:lnTo>
                    <a:pt x="878014" y="92059"/>
                  </a:lnTo>
                  <a:lnTo>
                    <a:pt x="915672" y="117725"/>
                  </a:lnTo>
                  <a:lnTo>
                    <a:pt x="948598" y="145813"/>
                  </a:lnTo>
                  <a:lnTo>
                    <a:pt x="976404" y="176087"/>
                  </a:lnTo>
                  <a:lnTo>
                    <a:pt x="998703" y="208311"/>
                  </a:lnTo>
                  <a:lnTo>
                    <a:pt x="1025238" y="277665"/>
                  </a:lnTo>
                  <a:lnTo>
                    <a:pt x="1028700" y="314325"/>
                  </a:lnTo>
                  <a:lnTo>
                    <a:pt x="1025238" y="350960"/>
                  </a:lnTo>
                  <a:lnTo>
                    <a:pt x="998703" y="420288"/>
                  </a:lnTo>
                  <a:lnTo>
                    <a:pt x="976404" y="452506"/>
                  </a:lnTo>
                  <a:lnTo>
                    <a:pt x="948598" y="482780"/>
                  </a:lnTo>
                  <a:lnTo>
                    <a:pt x="915672" y="510871"/>
                  </a:lnTo>
                  <a:lnTo>
                    <a:pt x="878014" y="536543"/>
                  </a:lnTo>
                  <a:lnTo>
                    <a:pt x="836009" y="559560"/>
                  </a:lnTo>
                  <a:lnTo>
                    <a:pt x="790044" y="579685"/>
                  </a:lnTo>
                  <a:lnTo>
                    <a:pt x="740506" y="596681"/>
                  </a:lnTo>
                  <a:lnTo>
                    <a:pt x="687781" y="610312"/>
                  </a:lnTo>
                  <a:lnTo>
                    <a:pt x="632255" y="620342"/>
                  </a:lnTo>
                  <a:lnTo>
                    <a:pt x="574316" y="626533"/>
                  </a:lnTo>
                  <a:lnTo>
                    <a:pt x="514350" y="628650"/>
                  </a:lnTo>
                  <a:lnTo>
                    <a:pt x="454360" y="626533"/>
                  </a:lnTo>
                  <a:lnTo>
                    <a:pt x="396404" y="620342"/>
                  </a:lnTo>
                  <a:lnTo>
                    <a:pt x="340868" y="610312"/>
                  </a:lnTo>
                  <a:lnTo>
                    <a:pt x="288138" y="596681"/>
                  </a:lnTo>
                  <a:lnTo>
                    <a:pt x="238599" y="579685"/>
                  </a:lnTo>
                  <a:lnTo>
                    <a:pt x="192637" y="559560"/>
                  </a:lnTo>
                  <a:lnTo>
                    <a:pt x="150637" y="536543"/>
                  </a:lnTo>
                  <a:lnTo>
                    <a:pt x="112987" y="510871"/>
                  </a:lnTo>
                  <a:lnTo>
                    <a:pt x="80070" y="482780"/>
                  </a:lnTo>
                  <a:lnTo>
                    <a:pt x="52273" y="452506"/>
                  </a:lnTo>
                  <a:lnTo>
                    <a:pt x="29982" y="420288"/>
                  </a:lnTo>
                  <a:lnTo>
                    <a:pt x="3459" y="350960"/>
                  </a:lnTo>
                  <a:lnTo>
                    <a:pt x="0" y="31432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11601" y="670623"/>
            <a:ext cx="3879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25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70301" y="1455800"/>
            <a:ext cx="8798560" cy="2279650"/>
            <a:chOff x="3170301" y="1455800"/>
            <a:chExt cx="8798560" cy="2279650"/>
          </a:xfrm>
        </p:grpSpPr>
        <p:sp>
          <p:nvSpPr>
            <p:cNvPr id="16" name="object 16"/>
            <p:cNvSpPr/>
            <p:nvPr/>
          </p:nvSpPr>
          <p:spPr>
            <a:xfrm>
              <a:off x="3319526" y="1519300"/>
              <a:ext cx="8645525" cy="0"/>
            </a:xfrm>
            <a:custGeom>
              <a:avLst/>
              <a:gdLst/>
              <a:ahLst/>
              <a:cxnLst/>
              <a:rect l="l" t="t" r="r" b="b"/>
              <a:pathLst>
                <a:path w="8645525">
                  <a:moveTo>
                    <a:pt x="0" y="0"/>
                  </a:moveTo>
                  <a:lnTo>
                    <a:pt x="8645144" y="0"/>
                  </a:lnTo>
                </a:path>
              </a:pathLst>
            </a:custGeom>
            <a:ln w="635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0301" y="1455800"/>
              <a:ext cx="107950" cy="155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29126" y="1900300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514350" y="0"/>
                  </a:moveTo>
                  <a:lnTo>
                    <a:pt x="454360" y="2082"/>
                  </a:lnTo>
                  <a:lnTo>
                    <a:pt x="396404" y="8173"/>
                  </a:lnTo>
                  <a:lnTo>
                    <a:pt x="340868" y="18042"/>
                  </a:lnTo>
                  <a:lnTo>
                    <a:pt x="288138" y="31456"/>
                  </a:lnTo>
                  <a:lnTo>
                    <a:pt x="238599" y="48182"/>
                  </a:lnTo>
                  <a:lnTo>
                    <a:pt x="192637" y="67990"/>
                  </a:lnTo>
                  <a:lnTo>
                    <a:pt x="150637" y="90646"/>
                  </a:lnTo>
                  <a:lnTo>
                    <a:pt x="112987" y="115918"/>
                  </a:lnTo>
                  <a:lnTo>
                    <a:pt x="80070" y="143575"/>
                  </a:lnTo>
                  <a:lnTo>
                    <a:pt x="52273" y="173384"/>
                  </a:lnTo>
                  <a:lnTo>
                    <a:pt x="29982" y="205113"/>
                  </a:lnTo>
                  <a:lnTo>
                    <a:pt x="3459" y="273402"/>
                  </a:lnTo>
                  <a:lnTo>
                    <a:pt x="0" y="309499"/>
                  </a:lnTo>
                  <a:lnTo>
                    <a:pt x="3459" y="345596"/>
                  </a:lnTo>
                  <a:lnTo>
                    <a:pt x="29982" y="413899"/>
                  </a:lnTo>
                  <a:lnTo>
                    <a:pt x="52273" y="445638"/>
                  </a:lnTo>
                  <a:lnTo>
                    <a:pt x="80070" y="475459"/>
                  </a:lnTo>
                  <a:lnTo>
                    <a:pt x="112987" y="503129"/>
                  </a:lnTo>
                  <a:lnTo>
                    <a:pt x="150637" y="528415"/>
                  </a:lnTo>
                  <a:lnTo>
                    <a:pt x="192637" y="551084"/>
                  </a:lnTo>
                  <a:lnTo>
                    <a:pt x="238599" y="570905"/>
                  </a:lnTo>
                  <a:lnTo>
                    <a:pt x="288138" y="587643"/>
                  </a:lnTo>
                  <a:lnTo>
                    <a:pt x="340868" y="601067"/>
                  </a:lnTo>
                  <a:lnTo>
                    <a:pt x="396404" y="610944"/>
                  </a:lnTo>
                  <a:lnTo>
                    <a:pt x="454360" y="617041"/>
                  </a:lnTo>
                  <a:lnTo>
                    <a:pt x="514350" y="619125"/>
                  </a:lnTo>
                  <a:lnTo>
                    <a:pt x="574316" y="617041"/>
                  </a:lnTo>
                  <a:lnTo>
                    <a:pt x="632255" y="610944"/>
                  </a:lnTo>
                  <a:lnTo>
                    <a:pt x="687781" y="601067"/>
                  </a:lnTo>
                  <a:lnTo>
                    <a:pt x="740506" y="587643"/>
                  </a:lnTo>
                  <a:lnTo>
                    <a:pt x="790044" y="570905"/>
                  </a:lnTo>
                  <a:lnTo>
                    <a:pt x="836009" y="551084"/>
                  </a:lnTo>
                  <a:lnTo>
                    <a:pt x="878014" y="528415"/>
                  </a:lnTo>
                  <a:lnTo>
                    <a:pt x="915672" y="503129"/>
                  </a:lnTo>
                  <a:lnTo>
                    <a:pt x="948598" y="475459"/>
                  </a:lnTo>
                  <a:lnTo>
                    <a:pt x="976404" y="445638"/>
                  </a:lnTo>
                  <a:lnTo>
                    <a:pt x="998703" y="413899"/>
                  </a:lnTo>
                  <a:lnTo>
                    <a:pt x="1025238" y="345596"/>
                  </a:lnTo>
                  <a:lnTo>
                    <a:pt x="1028700" y="309499"/>
                  </a:lnTo>
                  <a:lnTo>
                    <a:pt x="1025238" y="273402"/>
                  </a:lnTo>
                  <a:lnTo>
                    <a:pt x="998703" y="205113"/>
                  </a:lnTo>
                  <a:lnTo>
                    <a:pt x="976404" y="173384"/>
                  </a:lnTo>
                  <a:lnTo>
                    <a:pt x="948598" y="143575"/>
                  </a:lnTo>
                  <a:lnTo>
                    <a:pt x="915672" y="115918"/>
                  </a:lnTo>
                  <a:lnTo>
                    <a:pt x="878014" y="90646"/>
                  </a:lnTo>
                  <a:lnTo>
                    <a:pt x="836009" y="67990"/>
                  </a:lnTo>
                  <a:lnTo>
                    <a:pt x="790044" y="48182"/>
                  </a:lnTo>
                  <a:lnTo>
                    <a:pt x="740506" y="31456"/>
                  </a:lnTo>
                  <a:lnTo>
                    <a:pt x="687781" y="18042"/>
                  </a:lnTo>
                  <a:lnTo>
                    <a:pt x="632255" y="8173"/>
                  </a:lnTo>
                  <a:lnTo>
                    <a:pt x="574316" y="208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9126" y="1900300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0" y="309499"/>
                  </a:moveTo>
                  <a:lnTo>
                    <a:pt x="13582" y="238530"/>
                  </a:lnTo>
                  <a:lnTo>
                    <a:pt x="52273" y="173384"/>
                  </a:lnTo>
                  <a:lnTo>
                    <a:pt x="80070" y="143575"/>
                  </a:lnTo>
                  <a:lnTo>
                    <a:pt x="112987" y="115918"/>
                  </a:lnTo>
                  <a:lnTo>
                    <a:pt x="150637" y="90646"/>
                  </a:lnTo>
                  <a:lnTo>
                    <a:pt x="192637" y="67990"/>
                  </a:lnTo>
                  <a:lnTo>
                    <a:pt x="238599" y="48182"/>
                  </a:lnTo>
                  <a:lnTo>
                    <a:pt x="288138" y="31456"/>
                  </a:lnTo>
                  <a:lnTo>
                    <a:pt x="340868" y="18042"/>
                  </a:lnTo>
                  <a:lnTo>
                    <a:pt x="396404" y="8173"/>
                  </a:lnTo>
                  <a:lnTo>
                    <a:pt x="454360" y="2082"/>
                  </a:lnTo>
                  <a:lnTo>
                    <a:pt x="514350" y="0"/>
                  </a:lnTo>
                  <a:lnTo>
                    <a:pt x="574316" y="2082"/>
                  </a:lnTo>
                  <a:lnTo>
                    <a:pt x="632255" y="8173"/>
                  </a:lnTo>
                  <a:lnTo>
                    <a:pt x="687781" y="18042"/>
                  </a:lnTo>
                  <a:lnTo>
                    <a:pt x="740506" y="31456"/>
                  </a:lnTo>
                  <a:lnTo>
                    <a:pt x="790044" y="48182"/>
                  </a:lnTo>
                  <a:lnTo>
                    <a:pt x="836009" y="67990"/>
                  </a:lnTo>
                  <a:lnTo>
                    <a:pt x="878014" y="90646"/>
                  </a:lnTo>
                  <a:lnTo>
                    <a:pt x="915672" y="115918"/>
                  </a:lnTo>
                  <a:lnTo>
                    <a:pt x="948598" y="143575"/>
                  </a:lnTo>
                  <a:lnTo>
                    <a:pt x="976404" y="173384"/>
                  </a:lnTo>
                  <a:lnTo>
                    <a:pt x="998703" y="205113"/>
                  </a:lnTo>
                  <a:lnTo>
                    <a:pt x="1025238" y="273402"/>
                  </a:lnTo>
                  <a:lnTo>
                    <a:pt x="1028700" y="309499"/>
                  </a:lnTo>
                  <a:lnTo>
                    <a:pt x="1025238" y="345596"/>
                  </a:lnTo>
                  <a:lnTo>
                    <a:pt x="998703" y="413899"/>
                  </a:lnTo>
                  <a:lnTo>
                    <a:pt x="976404" y="445638"/>
                  </a:lnTo>
                  <a:lnTo>
                    <a:pt x="948598" y="475459"/>
                  </a:lnTo>
                  <a:lnTo>
                    <a:pt x="915672" y="503129"/>
                  </a:lnTo>
                  <a:lnTo>
                    <a:pt x="878014" y="528415"/>
                  </a:lnTo>
                  <a:lnTo>
                    <a:pt x="836009" y="551084"/>
                  </a:lnTo>
                  <a:lnTo>
                    <a:pt x="790044" y="570905"/>
                  </a:lnTo>
                  <a:lnTo>
                    <a:pt x="740506" y="587643"/>
                  </a:lnTo>
                  <a:lnTo>
                    <a:pt x="687781" y="601067"/>
                  </a:lnTo>
                  <a:lnTo>
                    <a:pt x="632255" y="610944"/>
                  </a:lnTo>
                  <a:lnTo>
                    <a:pt x="574316" y="617041"/>
                  </a:lnTo>
                  <a:lnTo>
                    <a:pt x="514350" y="619125"/>
                  </a:lnTo>
                  <a:lnTo>
                    <a:pt x="454360" y="617041"/>
                  </a:lnTo>
                  <a:lnTo>
                    <a:pt x="396404" y="610944"/>
                  </a:lnTo>
                  <a:lnTo>
                    <a:pt x="340868" y="601067"/>
                  </a:lnTo>
                  <a:lnTo>
                    <a:pt x="288138" y="587643"/>
                  </a:lnTo>
                  <a:lnTo>
                    <a:pt x="238599" y="570905"/>
                  </a:lnTo>
                  <a:lnTo>
                    <a:pt x="192637" y="551084"/>
                  </a:lnTo>
                  <a:lnTo>
                    <a:pt x="150637" y="528415"/>
                  </a:lnTo>
                  <a:lnTo>
                    <a:pt x="112987" y="503129"/>
                  </a:lnTo>
                  <a:lnTo>
                    <a:pt x="80070" y="475459"/>
                  </a:lnTo>
                  <a:lnTo>
                    <a:pt x="52273" y="445638"/>
                  </a:lnTo>
                  <a:lnTo>
                    <a:pt x="29982" y="413899"/>
                  </a:lnTo>
                  <a:lnTo>
                    <a:pt x="3459" y="345596"/>
                  </a:lnTo>
                  <a:lnTo>
                    <a:pt x="0" y="3094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62501" y="2814700"/>
              <a:ext cx="7703184" cy="0"/>
            </a:xfrm>
            <a:custGeom>
              <a:avLst/>
              <a:gdLst/>
              <a:ahLst/>
              <a:cxnLst/>
              <a:rect l="l" t="t" r="r" b="b"/>
              <a:pathLst>
                <a:path w="7703184">
                  <a:moveTo>
                    <a:pt x="0" y="0"/>
                  </a:moveTo>
                  <a:lnTo>
                    <a:pt x="7703058" y="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2326" y="2732150"/>
              <a:ext cx="98425" cy="1841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86351" y="3109975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514350" y="0"/>
                  </a:moveTo>
                  <a:lnTo>
                    <a:pt x="454360" y="2082"/>
                  </a:lnTo>
                  <a:lnTo>
                    <a:pt x="396404" y="8173"/>
                  </a:lnTo>
                  <a:lnTo>
                    <a:pt x="340868" y="18042"/>
                  </a:lnTo>
                  <a:lnTo>
                    <a:pt x="288138" y="31456"/>
                  </a:lnTo>
                  <a:lnTo>
                    <a:pt x="238599" y="48182"/>
                  </a:lnTo>
                  <a:lnTo>
                    <a:pt x="192637" y="67990"/>
                  </a:lnTo>
                  <a:lnTo>
                    <a:pt x="150637" y="90646"/>
                  </a:lnTo>
                  <a:lnTo>
                    <a:pt x="112987" y="115918"/>
                  </a:lnTo>
                  <a:lnTo>
                    <a:pt x="80070" y="143575"/>
                  </a:lnTo>
                  <a:lnTo>
                    <a:pt x="52273" y="173384"/>
                  </a:lnTo>
                  <a:lnTo>
                    <a:pt x="29982" y="205113"/>
                  </a:lnTo>
                  <a:lnTo>
                    <a:pt x="3459" y="273402"/>
                  </a:lnTo>
                  <a:lnTo>
                    <a:pt x="0" y="309499"/>
                  </a:lnTo>
                  <a:lnTo>
                    <a:pt x="3459" y="345596"/>
                  </a:lnTo>
                  <a:lnTo>
                    <a:pt x="29982" y="413899"/>
                  </a:lnTo>
                  <a:lnTo>
                    <a:pt x="52273" y="445638"/>
                  </a:lnTo>
                  <a:lnTo>
                    <a:pt x="80070" y="475459"/>
                  </a:lnTo>
                  <a:lnTo>
                    <a:pt x="112987" y="503129"/>
                  </a:lnTo>
                  <a:lnTo>
                    <a:pt x="150637" y="528415"/>
                  </a:lnTo>
                  <a:lnTo>
                    <a:pt x="192637" y="551084"/>
                  </a:lnTo>
                  <a:lnTo>
                    <a:pt x="238599" y="570905"/>
                  </a:lnTo>
                  <a:lnTo>
                    <a:pt x="288138" y="587643"/>
                  </a:lnTo>
                  <a:lnTo>
                    <a:pt x="340868" y="601067"/>
                  </a:lnTo>
                  <a:lnTo>
                    <a:pt x="396404" y="610944"/>
                  </a:lnTo>
                  <a:lnTo>
                    <a:pt x="454360" y="617041"/>
                  </a:lnTo>
                  <a:lnTo>
                    <a:pt x="514350" y="619125"/>
                  </a:lnTo>
                  <a:lnTo>
                    <a:pt x="574316" y="617041"/>
                  </a:lnTo>
                  <a:lnTo>
                    <a:pt x="632255" y="610944"/>
                  </a:lnTo>
                  <a:lnTo>
                    <a:pt x="687781" y="601067"/>
                  </a:lnTo>
                  <a:lnTo>
                    <a:pt x="740506" y="587643"/>
                  </a:lnTo>
                  <a:lnTo>
                    <a:pt x="790044" y="570905"/>
                  </a:lnTo>
                  <a:lnTo>
                    <a:pt x="836009" y="551084"/>
                  </a:lnTo>
                  <a:lnTo>
                    <a:pt x="878014" y="528415"/>
                  </a:lnTo>
                  <a:lnTo>
                    <a:pt x="915672" y="503129"/>
                  </a:lnTo>
                  <a:lnTo>
                    <a:pt x="948598" y="475459"/>
                  </a:lnTo>
                  <a:lnTo>
                    <a:pt x="976404" y="445638"/>
                  </a:lnTo>
                  <a:lnTo>
                    <a:pt x="998703" y="413899"/>
                  </a:lnTo>
                  <a:lnTo>
                    <a:pt x="1025238" y="345596"/>
                  </a:lnTo>
                  <a:lnTo>
                    <a:pt x="1028700" y="309499"/>
                  </a:lnTo>
                  <a:lnTo>
                    <a:pt x="1025238" y="273402"/>
                  </a:lnTo>
                  <a:lnTo>
                    <a:pt x="998703" y="205113"/>
                  </a:lnTo>
                  <a:lnTo>
                    <a:pt x="976404" y="173384"/>
                  </a:lnTo>
                  <a:lnTo>
                    <a:pt x="948598" y="143575"/>
                  </a:lnTo>
                  <a:lnTo>
                    <a:pt x="915672" y="115918"/>
                  </a:lnTo>
                  <a:lnTo>
                    <a:pt x="878014" y="90646"/>
                  </a:lnTo>
                  <a:lnTo>
                    <a:pt x="836009" y="67990"/>
                  </a:lnTo>
                  <a:lnTo>
                    <a:pt x="790044" y="48182"/>
                  </a:lnTo>
                  <a:lnTo>
                    <a:pt x="740506" y="31456"/>
                  </a:lnTo>
                  <a:lnTo>
                    <a:pt x="687781" y="18042"/>
                  </a:lnTo>
                  <a:lnTo>
                    <a:pt x="632255" y="8173"/>
                  </a:lnTo>
                  <a:lnTo>
                    <a:pt x="574316" y="208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6351" y="3109975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0" y="309499"/>
                  </a:moveTo>
                  <a:lnTo>
                    <a:pt x="13582" y="238530"/>
                  </a:lnTo>
                  <a:lnTo>
                    <a:pt x="52273" y="173384"/>
                  </a:lnTo>
                  <a:lnTo>
                    <a:pt x="80070" y="143575"/>
                  </a:lnTo>
                  <a:lnTo>
                    <a:pt x="112987" y="115918"/>
                  </a:lnTo>
                  <a:lnTo>
                    <a:pt x="150637" y="90646"/>
                  </a:lnTo>
                  <a:lnTo>
                    <a:pt x="192637" y="67990"/>
                  </a:lnTo>
                  <a:lnTo>
                    <a:pt x="238599" y="48182"/>
                  </a:lnTo>
                  <a:lnTo>
                    <a:pt x="288138" y="31456"/>
                  </a:lnTo>
                  <a:lnTo>
                    <a:pt x="340868" y="18042"/>
                  </a:lnTo>
                  <a:lnTo>
                    <a:pt x="396404" y="8173"/>
                  </a:lnTo>
                  <a:lnTo>
                    <a:pt x="454360" y="2082"/>
                  </a:lnTo>
                  <a:lnTo>
                    <a:pt x="514350" y="0"/>
                  </a:lnTo>
                  <a:lnTo>
                    <a:pt x="574316" y="2082"/>
                  </a:lnTo>
                  <a:lnTo>
                    <a:pt x="632255" y="8173"/>
                  </a:lnTo>
                  <a:lnTo>
                    <a:pt x="687781" y="18042"/>
                  </a:lnTo>
                  <a:lnTo>
                    <a:pt x="740506" y="31456"/>
                  </a:lnTo>
                  <a:lnTo>
                    <a:pt x="790044" y="48182"/>
                  </a:lnTo>
                  <a:lnTo>
                    <a:pt x="836009" y="67990"/>
                  </a:lnTo>
                  <a:lnTo>
                    <a:pt x="878014" y="90646"/>
                  </a:lnTo>
                  <a:lnTo>
                    <a:pt x="915672" y="115918"/>
                  </a:lnTo>
                  <a:lnTo>
                    <a:pt x="948598" y="143575"/>
                  </a:lnTo>
                  <a:lnTo>
                    <a:pt x="976404" y="173384"/>
                  </a:lnTo>
                  <a:lnTo>
                    <a:pt x="998703" y="205113"/>
                  </a:lnTo>
                  <a:lnTo>
                    <a:pt x="1025238" y="273402"/>
                  </a:lnTo>
                  <a:lnTo>
                    <a:pt x="1028700" y="309499"/>
                  </a:lnTo>
                  <a:lnTo>
                    <a:pt x="1025238" y="345596"/>
                  </a:lnTo>
                  <a:lnTo>
                    <a:pt x="998703" y="413899"/>
                  </a:lnTo>
                  <a:lnTo>
                    <a:pt x="976404" y="445638"/>
                  </a:lnTo>
                  <a:lnTo>
                    <a:pt x="948598" y="475459"/>
                  </a:lnTo>
                  <a:lnTo>
                    <a:pt x="915672" y="503129"/>
                  </a:lnTo>
                  <a:lnTo>
                    <a:pt x="878014" y="528415"/>
                  </a:lnTo>
                  <a:lnTo>
                    <a:pt x="836009" y="551084"/>
                  </a:lnTo>
                  <a:lnTo>
                    <a:pt x="790044" y="570905"/>
                  </a:lnTo>
                  <a:lnTo>
                    <a:pt x="740506" y="587643"/>
                  </a:lnTo>
                  <a:lnTo>
                    <a:pt x="687781" y="601067"/>
                  </a:lnTo>
                  <a:lnTo>
                    <a:pt x="632255" y="610944"/>
                  </a:lnTo>
                  <a:lnTo>
                    <a:pt x="574316" y="617041"/>
                  </a:lnTo>
                  <a:lnTo>
                    <a:pt x="514350" y="619125"/>
                  </a:lnTo>
                  <a:lnTo>
                    <a:pt x="454360" y="617041"/>
                  </a:lnTo>
                  <a:lnTo>
                    <a:pt x="396404" y="610944"/>
                  </a:lnTo>
                  <a:lnTo>
                    <a:pt x="340868" y="601067"/>
                  </a:lnTo>
                  <a:lnTo>
                    <a:pt x="288138" y="587643"/>
                  </a:lnTo>
                  <a:lnTo>
                    <a:pt x="238599" y="570905"/>
                  </a:lnTo>
                  <a:lnTo>
                    <a:pt x="192637" y="551084"/>
                  </a:lnTo>
                  <a:lnTo>
                    <a:pt x="150637" y="528415"/>
                  </a:lnTo>
                  <a:lnTo>
                    <a:pt x="112987" y="503129"/>
                  </a:lnTo>
                  <a:lnTo>
                    <a:pt x="80070" y="475459"/>
                  </a:lnTo>
                  <a:lnTo>
                    <a:pt x="52273" y="445638"/>
                  </a:lnTo>
                  <a:lnTo>
                    <a:pt x="29982" y="413899"/>
                  </a:lnTo>
                  <a:lnTo>
                    <a:pt x="3459" y="345596"/>
                  </a:lnTo>
                  <a:lnTo>
                    <a:pt x="0" y="3094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904740" y="3174428"/>
            <a:ext cx="3879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2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08601" y="3960876"/>
            <a:ext cx="7176770" cy="2212975"/>
            <a:chOff x="4808601" y="3960876"/>
            <a:chExt cx="7176770" cy="2212975"/>
          </a:xfrm>
        </p:grpSpPr>
        <p:sp>
          <p:nvSpPr>
            <p:cNvPr id="26" name="object 26"/>
            <p:cNvSpPr/>
            <p:nvPr/>
          </p:nvSpPr>
          <p:spPr>
            <a:xfrm>
              <a:off x="4957826" y="4024376"/>
              <a:ext cx="7027545" cy="0"/>
            </a:xfrm>
            <a:custGeom>
              <a:avLst/>
              <a:gdLst/>
              <a:ahLst/>
              <a:cxnLst/>
              <a:rect l="l" t="t" r="r" b="b"/>
              <a:pathLst>
                <a:path w="7027545">
                  <a:moveTo>
                    <a:pt x="0" y="0"/>
                  </a:moveTo>
                  <a:lnTo>
                    <a:pt x="7027291" y="0"/>
                  </a:lnTo>
                </a:path>
              </a:pathLst>
            </a:custGeom>
            <a:ln w="635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8601" y="3960876"/>
              <a:ext cx="136525" cy="1270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62651" y="4310126"/>
              <a:ext cx="1019175" cy="628650"/>
            </a:xfrm>
            <a:custGeom>
              <a:avLst/>
              <a:gdLst/>
              <a:ahLst/>
              <a:cxnLst/>
              <a:rect l="l" t="t" r="r" b="b"/>
              <a:pathLst>
                <a:path w="1019175" h="628650">
                  <a:moveTo>
                    <a:pt x="509524" y="0"/>
                  </a:moveTo>
                  <a:lnTo>
                    <a:pt x="450097" y="2114"/>
                  </a:lnTo>
                  <a:lnTo>
                    <a:pt x="392685" y="8300"/>
                  </a:lnTo>
                  <a:lnTo>
                    <a:pt x="337670" y="18323"/>
                  </a:lnTo>
                  <a:lnTo>
                    <a:pt x="285435" y="31946"/>
                  </a:lnTo>
                  <a:lnTo>
                    <a:pt x="236361" y="48933"/>
                  </a:lnTo>
                  <a:lnTo>
                    <a:pt x="190830" y="69049"/>
                  </a:lnTo>
                  <a:lnTo>
                    <a:pt x="149225" y="92059"/>
                  </a:lnTo>
                  <a:lnTo>
                    <a:pt x="111927" y="117725"/>
                  </a:lnTo>
                  <a:lnTo>
                    <a:pt x="79319" y="145813"/>
                  </a:lnTo>
                  <a:lnTo>
                    <a:pt x="51783" y="176087"/>
                  </a:lnTo>
                  <a:lnTo>
                    <a:pt x="29701" y="208311"/>
                  </a:lnTo>
                  <a:lnTo>
                    <a:pt x="3427" y="277665"/>
                  </a:lnTo>
                  <a:lnTo>
                    <a:pt x="0" y="314325"/>
                  </a:lnTo>
                  <a:lnTo>
                    <a:pt x="3427" y="350960"/>
                  </a:lnTo>
                  <a:lnTo>
                    <a:pt x="29701" y="420288"/>
                  </a:lnTo>
                  <a:lnTo>
                    <a:pt x="51783" y="452506"/>
                  </a:lnTo>
                  <a:lnTo>
                    <a:pt x="79319" y="482780"/>
                  </a:lnTo>
                  <a:lnTo>
                    <a:pt x="111927" y="510871"/>
                  </a:lnTo>
                  <a:lnTo>
                    <a:pt x="149224" y="536543"/>
                  </a:lnTo>
                  <a:lnTo>
                    <a:pt x="190830" y="559560"/>
                  </a:lnTo>
                  <a:lnTo>
                    <a:pt x="236361" y="579685"/>
                  </a:lnTo>
                  <a:lnTo>
                    <a:pt x="285435" y="596681"/>
                  </a:lnTo>
                  <a:lnTo>
                    <a:pt x="337670" y="610312"/>
                  </a:lnTo>
                  <a:lnTo>
                    <a:pt x="392685" y="620342"/>
                  </a:lnTo>
                  <a:lnTo>
                    <a:pt x="450097" y="626533"/>
                  </a:lnTo>
                  <a:lnTo>
                    <a:pt x="509524" y="628650"/>
                  </a:lnTo>
                  <a:lnTo>
                    <a:pt x="568952" y="626533"/>
                  </a:lnTo>
                  <a:lnTo>
                    <a:pt x="626369" y="620342"/>
                  </a:lnTo>
                  <a:lnTo>
                    <a:pt x="681392" y="610312"/>
                  </a:lnTo>
                  <a:lnTo>
                    <a:pt x="733637" y="596681"/>
                  </a:lnTo>
                  <a:lnTo>
                    <a:pt x="782723" y="579685"/>
                  </a:lnTo>
                  <a:lnTo>
                    <a:pt x="828267" y="559560"/>
                  </a:lnTo>
                  <a:lnTo>
                    <a:pt x="869886" y="536543"/>
                  </a:lnTo>
                  <a:lnTo>
                    <a:pt x="907197" y="510871"/>
                  </a:lnTo>
                  <a:lnTo>
                    <a:pt x="939818" y="482780"/>
                  </a:lnTo>
                  <a:lnTo>
                    <a:pt x="967366" y="452506"/>
                  </a:lnTo>
                  <a:lnTo>
                    <a:pt x="989458" y="420288"/>
                  </a:lnTo>
                  <a:lnTo>
                    <a:pt x="1015745" y="350960"/>
                  </a:lnTo>
                  <a:lnTo>
                    <a:pt x="1019175" y="314325"/>
                  </a:lnTo>
                  <a:lnTo>
                    <a:pt x="1015745" y="277665"/>
                  </a:lnTo>
                  <a:lnTo>
                    <a:pt x="989458" y="208311"/>
                  </a:lnTo>
                  <a:lnTo>
                    <a:pt x="967366" y="176087"/>
                  </a:lnTo>
                  <a:lnTo>
                    <a:pt x="939818" y="145813"/>
                  </a:lnTo>
                  <a:lnTo>
                    <a:pt x="907197" y="117725"/>
                  </a:lnTo>
                  <a:lnTo>
                    <a:pt x="869886" y="92059"/>
                  </a:lnTo>
                  <a:lnTo>
                    <a:pt x="828267" y="69049"/>
                  </a:lnTo>
                  <a:lnTo>
                    <a:pt x="782723" y="48933"/>
                  </a:lnTo>
                  <a:lnTo>
                    <a:pt x="733637" y="31946"/>
                  </a:lnTo>
                  <a:lnTo>
                    <a:pt x="681392" y="18323"/>
                  </a:lnTo>
                  <a:lnTo>
                    <a:pt x="626369" y="8300"/>
                  </a:lnTo>
                  <a:lnTo>
                    <a:pt x="568952" y="2114"/>
                  </a:lnTo>
                  <a:lnTo>
                    <a:pt x="509524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62651" y="4310126"/>
              <a:ext cx="1019175" cy="628650"/>
            </a:xfrm>
            <a:custGeom>
              <a:avLst/>
              <a:gdLst/>
              <a:ahLst/>
              <a:cxnLst/>
              <a:rect l="l" t="t" r="r" b="b"/>
              <a:pathLst>
                <a:path w="1019175" h="628650">
                  <a:moveTo>
                    <a:pt x="0" y="314325"/>
                  </a:moveTo>
                  <a:lnTo>
                    <a:pt x="13455" y="242249"/>
                  </a:lnTo>
                  <a:lnTo>
                    <a:pt x="51783" y="176087"/>
                  </a:lnTo>
                  <a:lnTo>
                    <a:pt x="79319" y="145813"/>
                  </a:lnTo>
                  <a:lnTo>
                    <a:pt x="111927" y="117725"/>
                  </a:lnTo>
                  <a:lnTo>
                    <a:pt x="149225" y="92059"/>
                  </a:lnTo>
                  <a:lnTo>
                    <a:pt x="190830" y="69049"/>
                  </a:lnTo>
                  <a:lnTo>
                    <a:pt x="236361" y="48933"/>
                  </a:lnTo>
                  <a:lnTo>
                    <a:pt x="285435" y="31946"/>
                  </a:lnTo>
                  <a:lnTo>
                    <a:pt x="337670" y="18323"/>
                  </a:lnTo>
                  <a:lnTo>
                    <a:pt x="392685" y="8300"/>
                  </a:lnTo>
                  <a:lnTo>
                    <a:pt x="450097" y="2114"/>
                  </a:lnTo>
                  <a:lnTo>
                    <a:pt x="509524" y="0"/>
                  </a:lnTo>
                  <a:lnTo>
                    <a:pt x="568952" y="2114"/>
                  </a:lnTo>
                  <a:lnTo>
                    <a:pt x="626369" y="8300"/>
                  </a:lnTo>
                  <a:lnTo>
                    <a:pt x="681392" y="18323"/>
                  </a:lnTo>
                  <a:lnTo>
                    <a:pt x="733637" y="31946"/>
                  </a:lnTo>
                  <a:lnTo>
                    <a:pt x="782723" y="48933"/>
                  </a:lnTo>
                  <a:lnTo>
                    <a:pt x="828267" y="69049"/>
                  </a:lnTo>
                  <a:lnTo>
                    <a:pt x="869886" y="92059"/>
                  </a:lnTo>
                  <a:lnTo>
                    <a:pt x="907197" y="117725"/>
                  </a:lnTo>
                  <a:lnTo>
                    <a:pt x="939818" y="145813"/>
                  </a:lnTo>
                  <a:lnTo>
                    <a:pt x="967366" y="176087"/>
                  </a:lnTo>
                  <a:lnTo>
                    <a:pt x="989458" y="208311"/>
                  </a:lnTo>
                  <a:lnTo>
                    <a:pt x="1015745" y="277665"/>
                  </a:lnTo>
                  <a:lnTo>
                    <a:pt x="1019175" y="314325"/>
                  </a:lnTo>
                  <a:lnTo>
                    <a:pt x="1015745" y="350960"/>
                  </a:lnTo>
                  <a:lnTo>
                    <a:pt x="989458" y="420288"/>
                  </a:lnTo>
                  <a:lnTo>
                    <a:pt x="967366" y="452506"/>
                  </a:lnTo>
                  <a:lnTo>
                    <a:pt x="939818" y="482780"/>
                  </a:lnTo>
                  <a:lnTo>
                    <a:pt x="907197" y="510871"/>
                  </a:lnTo>
                  <a:lnTo>
                    <a:pt x="869886" y="536543"/>
                  </a:lnTo>
                  <a:lnTo>
                    <a:pt x="828267" y="559560"/>
                  </a:lnTo>
                  <a:lnTo>
                    <a:pt x="782723" y="579685"/>
                  </a:lnTo>
                  <a:lnTo>
                    <a:pt x="733637" y="596681"/>
                  </a:lnTo>
                  <a:lnTo>
                    <a:pt x="681392" y="610312"/>
                  </a:lnTo>
                  <a:lnTo>
                    <a:pt x="626369" y="620342"/>
                  </a:lnTo>
                  <a:lnTo>
                    <a:pt x="568952" y="626533"/>
                  </a:lnTo>
                  <a:lnTo>
                    <a:pt x="509524" y="628650"/>
                  </a:lnTo>
                  <a:lnTo>
                    <a:pt x="450097" y="626533"/>
                  </a:lnTo>
                  <a:lnTo>
                    <a:pt x="392685" y="620342"/>
                  </a:lnTo>
                  <a:lnTo>
                    <a:pt x="337670" y="610312"/>
                  </a:lnTo>
                  <a:lnTo>
                    <a:pt x="285435" y="596681"/>
                  </a:lnTo>
                  <a:lnTo>
                    <a:pt x="236361" y="579685"/>
                  </a:lnTo>
                  <a:lnTo>
                    <a:pt x="190830" y="559560"/>
                  </a:lnTo>
                  <a:lnTo>
                    <a:pt x="149224" y="536543"/>
                  </a:lnTo>
                  <a:lnTo>
                    <a:pt x="111927" y="510871"/>
                  </a:lnTo>
                  <a:lnTo>
                    <a:pt x="79319" y="482780"/>
                  </a:lnTo>
                  <a:lnTo>
                    <a:pt x="51783" y="452506"/>
                  </a:lnTo>
                  <a:lnTo>
                    <a:pt x="29701" y="420288"/>
                  </a:lnTo>
                  <a:lnTo>
                    <a:pt x="3427" y="350960"/>
                  </a:lnTo>
                  <a:lnTo>
                    <a:pt x="0" y="314325"/>
                  </a:lnTo>
                  <a:close/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67476" y="5138801"/>
              <a:ext cx="5991860" cy="0"/>
            </a:xfrm>
            <a:custGeom>
              <a:avLst/>
              <a:gdLst/>
              <a:ahLst/>
              <a:cxnLst/>
              <a:rect l="l" t="t" r="r" b="b"/>
              <a:pathLst>
                <a:path w="5991859">
                  <a:moveTo>
                    <a:pt x="0" y="0"/>
                  </a:moveTo>
                  <a:lnTo>
                    <a:pt x="5991479" y="0"/>
                  </a:lnTo>
                </a:path>
              </a:pathLst>
            </a:custGeom>
            <a:ln w="635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7776" y="5113401"/>
              <a:ext cx="146050" cy="1174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72301" y="5548376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514350" y="0"/>
                  </a:moveTo>
                  <a:lnTo>
                    <a:pt x="454360" y="2081"/>
                  </a:lnTo>
                  <a:lnTo>
                    <a:pt x="396404" y="8172"/>
                  </a:lnTo>
                  <a:lnTo>
                    <a:pt x="340868" y="18039"/>
                  </a:lnTo>
                  <a:lnTo>
                    <a:pt x="288138" y="31451"/>
                  </a:lnTo>
                  <a:lnTo>
                    <a:pt x="238599" y="48176"/>
                  </a:lnTo>
                  <a:lnTo>
                    <a:pt x="192637" y="67982"/>
                  </a:lnTo>
                  <a:lnTo>
                    <a:pt x="150637" y="90636"/>
                  </a:lnTo>
                  <a:lnTo>
                    <a:pt x="112987" y="115908"/>
                  </a:lnTo>
                  <a:lnTo>
                    <a:pt x="80070" y="143564"/>
                  </a:lnTo>
                  <a:lnTo>
                    <a:pt x="52273" y="173373"/>
                  </a:lnTo>
                  <a:lnTo>
                    <a:pt x="29982" y="205103"/>
                  </a:lnTo>
                  <a:lnTo>
                    <a:pt x="3459" y="273398"/>
                  </a:lnTo>
                  <a:lnTo>
                    <a:pt x="0" y="309499"/>
                  </a:lnTo>
                  <a:lnTo>
                    <a:pt x="3459" y="345600"/>
                  </a:lnTo>
                  <a:lnTo>
                    <a:pt x="29982" y="413901"/>
                  </a:lnTo>
                  <a:lnTo>
                    <a:pt x="52273" y="445637"/>
                  </a:lnTo>
                  <a:lnTo>
                    <a:pt x="80070" y="475452"/>
                  </a:lnTo>
                  <a:lnTo>
                    <a:pt x="112987" y="503114"/>
                  </a:lnTo>
                  <a:lnTo>
                    <a:pt x="150637" y="528393"/>
                  </a:lnTo>
                  <a:lnTo>
                    <a:pt x="192637" y="551054"/>
                  </a:lnTo>
                  <a:lnTo>
                    <a:pt x="238599" y="570866"/>
                  </a:lnTo>
                  <a:lnTo>
                    <a:pt x="288138" y="587597"/>
                  </a:lnTo>
                  <a:lnTo>
                    <a:pt x="340868" y="601014"/>
                  </a:lnTo>
                  <a:lnTo>
                    <a:pt x="396404" y="610885"/>
                  </a:lnTo>
                  <a:lnTo>
                    <a:pt x="454360" y="616978"/>
                  </a:lnTo>
                  <a:lnTo>
                    <a:pt x="514350" y="619061"/>
                  </a:lnTo>
                  <a:lnTo>
                    <a:pt x="574316" y="616978"/>
                  </a:lnTo>
                  <a:lnTo>
                    <a:pt x="632255" y="610885"/>
                  </a:lnTo>
                  <a:lnTo>
                    <a:pt x="687781" y="601014"/>
                  </a:lnTo>
                  <a:lnTo>
                    <a:pt x="740506" y="587597"/>
                  </a:lnTo>
                  <a:lnTo>
                    <a:pt x="790044" y="570866"/>
                  </a:lnTo>
                  <a:lnTo>
                    <a:pt x="836009" y="551054"/>
                  </a:lnTo>
                  <a:lnTo>
                    <a:pt x="878014" y="528393"/>
                  </a:lnTo>
                  <a:lnTo>
                    <a:pt x="915672" y="503114"/>
                  </a:lnTo>
                  <a:lnTo>
                    <a:pt x="948598" y="475452"/>
                  </a:lnTo>
                  <a:lnTo>
                    <a:pt x="976404" y="445637"/>
                  </a:lnTo>
                  <a:lnTo>
                    <a:pt x="998703" y="413901"/>
                  </a:lnTo>
                  <a:lnTo>
                    <a:pt x="1025238" y="345600"/>
                  </a:lnTo>
                  <a:lnTo>
                    <a:pt x="1028700" y="309499"/>
                  </a:lnTo>
                  <a:lnTo>
                    <a:pt x="1025238" y="273398"/>
                  </a:lnTo>
                  <a:lnTo>
                    <a:pt x="998703" y="205103"/>
                  </a:lnTo>
                  <a:lnTo>
                    <a:pt x="976404" y="173373"/>
                  </a:lnTo>
                  <a:lnTo>
                    <a:pt x="948598" y="143564"/>
                  </a:lnTo>
                  <a:lnTo>
                    <a:pt x="915672" y="115908"/>
                  </a:lnTo>
                  <a:lnTo>
                    <a:pt x="878014" y="90636"/>
                  </a:lnTo>
                  <a:lnTo>
                    <a:pt x="836009" y="67982"/>
                  </a:lnTo>
                  <a:lnTo>
                    <a:pt x="790044" y="48176"/>
                  </a:lnTo>
                  <a:lnTo>
                    <a:pt x="740506" y="31451"/>
                  </a:lnTo>
                  <a:lnTo>
                    <a:pt x="687781" y="18039"/>
                  </a:lnTo>
                  <a:lnTo>
                    <a:pt x="632255" y="8172"/>
                  </a:lnTo>
                  <a:lnTo>
                    <a:pt x="574316" y="2081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472301" y="5548376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0" y="309499"/>
                  </a:moveTo>
                  <a:lnTo>
                    <a:pt x="13582" y="238522"/>
                  </a:lnTo>
                  <a:lnTo>
                    <a:pt x="52273" y="173373"/>
                  </a:lnTo>
                  <a:lnTo>
                    <a:pt x="80070" y="143564"/>
                  </a:lnTo>
                  <a:lnTo>
                    <a:pt x="112987" y="115908"/>
                  </a:lnTo>
                  <a:lnTo>
                    <a:pt x="150637" y="90636"/>
                  </a:lnTo>
                  <a:lnTo>
                    <a:pt x="192637" y="67982"/>
                  </a:lnTo>
                  <a:lnTo>
                    <a:pt x="238599" y="48176"/>
                  </a:lnTo>
                  <a:lnTo>
                    <a:pt x="288138" y="31451"/>
                  </a:lnTo>
                  <a:lnTo>
                    <a:pt x="340868" y="18039"/>
                  </a:lnTo>
                  <a:lnTo>
                    <a:pt x="396404" y="8172"/>
                  </a:lnTo>
                  <a:lnTo>
                    <a:pt x="454360" y="2081"/>
                  </a:lnTo>
                  <a:lnTo>
                    <a:pt x="514350" y="0"/>
                  </a:lnTo>
                  <a:lnTo>
                    <a:pt x="574316" y="2081"/>
                  </a:lnTo>
                  <a:lnTo>
                    <a:pt x="632255" y="8172"/>
                  </a:lnTo>
                  <a:lnTo>
                    <a:pt x="687781" y="18039"/>
                  </a:lnTo>
                  <a:lnTo>
                    <a:pt x="740506" y="31451"/>
                  </a:lnTo>
                  <a:lnTo>
                    <a:pt x="790044" y="48176"/>
                  </a:lnTo>
                  <a:lnTo>
                    <a:pt x="836009" y="67982"/>
                  </a:lnTo>
                  <a:lnTo>
                    <a:pt x="878014" y="90636"/>
                  </a:lnTo>
                  <a:lnTo>
                    <a:pt x="915672" y="115908"/>
                  </a:lnTo>
                  <a:lnTo>
                    <a:pt x="948598" y="143564"/>
                  </a:lnTo>
                  <a:lnTo>
                    <a:pt x="976404" y="173373"/>
                  </a:lnTo>
                  <a:lnTo>
                    <a:pt x="998703" y="205103"/>
                  </a:lnTo>
                  <a:lnTo>
                    <a:pt x="1025238" y="273398"/>
                  </a:lnTo>
                  <a:lnTo>
                    <a:pt x="1028700" y="309499"/>
                  </a:lnTo>
                  <a:lnTo>
                    <a:pt x="1025238" y="345600"/>
                  </a:lnTo>
                  <a:lnTo>
                    <a:pt x="998703" y="413901"/>
                  </a:lnTo>
                  <a:lnTo>
                    <a:pt x="976404" y="445637"/>
                  </a:lnTo>
                  <a:lnTo>
                    <a:pt x="948598" y="475452"/>
                  </a:lnTo>
                  <a:lnTo>
                    <a:pt x="915672" y="503114"/>
                  </a:lnTo>
                  <a:lnTo>
                    <a:pt x="878014" y="528393"/>
                  </a:lnTo>
                  <a:lnTo>
                    <a:pt x="836009" y="551054"/>
                  </a:lnTo>
                  <a:lnTo>
                    <a:pt x="790044" y="570866"/>
                  </a:lnTo>
                  <a:lnTo>
                    <a:pt x="740506" y="587597"/>
                  </a:lnTo>
                  <a:lnTo>
                    <a:pt x="687781" y="601014"/>
                  </a:lnTo>
                  <a:lnTo>
                    <a:pt x="632255" y="610885"/>
                  </a:lnTo>
                  <a:lnTo>
                    <a:pt x="574316" y="616978"/>
                  </a:lnTo>
                  <a:lnTo>
                    <a:pt x="514350" y="619061"/>
                  </a:lnTo>
                  <a:lnTo>
                    <a:pt x="454360" y="616978"/>
                  </a:lnTo>
                  <a:lnTo>
                    <a:pt x="396404" y="610885"/>
                  </a:lnTo>
                  <a:lnTo>
                    <a:pt x="340868" y="601014"/>
                  </a:lnTo>
                  <a:lnTo>
                    <a:pt x="288138" y="587597"/>
                  </a:lnTo>
                  <a:lnTo>
                    <a:pt x="238599" y="570866"/>
                  </a:lnTo>
                  <a:lnTo>
                    <a:pt x="192637" y="551054"/>
                  </a:lnTo>
                  <a:lnTo>
                    <a:pt x="150637" y="528393"/>
                  </a:lnTo>
                  <a:lnTo>
                    <a:pt x="112987" y="503114"/>
                  </a:lnTo>
                  <a:lnTo>
                    <a:pt x="80070" y="475452"/>
                  </a:lnTo>
                  <a:lnTo>
                    <a:pt x="52273" y="445637"/>
                  </a:lnTo>
                  <a:lnTo>
                    <a:pt x="29982" y="413901"/>
                  </a:lnTo>
                  <a:lnTo>
                    <a:pt x="3459" y="345600"/>
                  </a:lnTo>
                  <a:lnTo>
                    <a:pt x="0" y="3094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89801" y="5614987"/>
            <a:ext cx="3879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25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305300" y="604901"/>
            <a:ext cx="3467100" cy="5768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001F5F"/>
                </a:solidFill>
                <a:latin typeface="Calibri"/>
                <a:cs typeface="Calibri"/>
              </a:rPr>
              <a:t>Introduction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43704" y="1858010"/>
            <a:ext cx="28632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5055" algn="l"/>
              </a:tabLst>
            </a:pPr>
            <a:r>
              <a:rPr sz="2750" b="1" spc="20" dirty="0">
                <a:solidFill>
                  <a:srgbClr val="FFFFFF"/>
                </a:solidFill>
                <a:latin typeface="Calibri"/>
                <a:cs typeface="Calibri"/>
              </a:rPr>
              <a:t>02	</a:t>
            </a:r>
            <a:r>
              <a:rPr sz="3600" spc="5" dirty="0">
                <a:solidFill>
                  <a:srgbClr val="C55A11"/>
                </a:solidFill>
                <a:latin typeface="Calibri"/>
                <a:cs typeface="Calibri"/>
              </a:rPr>
              <a:t>Overview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16371" y="3057779"/>
            <a:ext cx="8801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385622"/>
                </a:solidFill>
                <a:latin typeface="Calibri"/>
                <a:cs typeface="Calibri"/>
              </a:rPr>
              <a:t>K</a:t>
            </a:r>
            <a:r>
              <a:rPr sz="3600" spc="5" dirty="0">
                <a:solidFill>
                  <a:srgbClr val="385622"/>
                </a:solidFill>
                <a:latin typeface="Calibri"/>
                <a:cs typeface="Calibri"/>
              </a:rPr>
              <a:t>P</a:t>
            </a:r>
            <a:r>
              <a:rPr sz="3600" dirty="0">
                <a:solidFill>
                  <a:srgbClr val="385622"/>
                </a:solidFill>
                <a:latin typeface="Calibri"/>
                <a:cs typeface="Calibri"/>
              </a:rPr>
              <a:t>I</a:t>
            </a:r>
            <a:r>
              <a:rPr sz="3600" spc="-235" dirty="0">
                <a:solidFill>
                  <a:srgbClr val="385622"/>
                </a:solidFill>
                <a:latin typeface="Calibri"/>
                <a:cs typeface="Calibri"/>
              </a:rPr>
              <a:t>’</a:t>
            </a:r>
            <a:r>
              <a:rPr sz="3600" dirty="0">
                <a:solidFill>
                  <a:srgbClr val="385622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3801" y="4277614"/>
            <a:ext cx="62909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2650" algn="l"/>
              </a:tabLst>
            </a:pPr>
            <a:r>
              <a:rPr sz="2750" b="1" spc="20" dirty="0">
                <a:solidFill>
                  <a:srgbClr val="FFFFFF"/>
                </a:solidFill>
                <a:latin typeface="Calibri"/>
                <a:cs typeface="Calibri"/>
              </a:rPr>
              <a:t>04	</a:t>
            </a:r>
            <a:r>
              <a:rPr sz="3600" spc="-5" dirty="0">
                <a:solidFill>
                  <a:srgbClr val="BE9000"/>
                </a:solidFill>
                <a:latin typeface="Calibri"/>
                <a:cs typeface="Calibri"/>
              </a:rPr>
              <a:t>Insights</a:t>
            </a:r>
            <a:r>
              <a:rPr sz="3600" spc="-8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BE9000"/>
                </a:solidFill>
                <a:latin typeface="Calibri"/>
                <a:cs typeface="Calibri"/>
              </a:rPr>
              <a:t>&amp;</a:t>
            </a:r>
            <a:r>
              <a:rPr sz="3600" spc="-8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BE9000"/>
                </a:solidFill>
                <a:latin typeface="Calibri"/>
                <a:cs typeface="Calibri"/>
              </a:rPr>
              <a:t>Recommendations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18501" y="5484495"/>
            <a:ext cx="20504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chemeClr val="accent2">
                    <a:lumMod val="50000"/>
                  </a:schemeClr>
                </a:solidFill>
                <a:latin typeface="Calibri"/>
                <a:cs typeface="Calibri"/>
              </a:rPr>
              <a:t>Conclusion</a:t>
            </a:r>
            <a:endParaRPr sz="3600" dirty="0">
              <a:solidFill>
                <a:schemeClr val="accent2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6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6"/>
                </a:moveTo>
                <a:lnTo>
                  <a:pt x="0" y="0"/>
                </a:lnTo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525" y="0"/>
            <a:ext cx="5770245" cy="6934200"/>
            <a:chOff x="9525" y="0"/>
            <a:chExt cx="5770245" cy="6934200"/>
          </a:xfrm>
        </p:grpSpPr>
        <p:sp>
          <p:nvSpPr>
            <p:cNvPr id="5" name="object 5"/>
            <p:cNvSpPr/>
            <p:nvPr/>
          </p:nvSpPr>
          <p:spPr>
            <a:xfrm>
              <a:off x="87178" y="0"/>
              <a:ext cx="5648325" cy="6858000"/>
            </a:xfrm>
            <a:custGeom>
              <a:avLst/>
              <a:gdLst/>
              <a:ahLst/>
              <a:cxnLst/>
              <a:rect l="l" t="t" r="r" b="b"/>
              <a:pathLst>
                <a:path w="5648325" h="6858000">
                  <a:moveTo>
                    <a:pt x="0" y="0"/>
                  </a:moveTo>
                  <a:lnTo>
                    <a:pt x="5647772" y="6857996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25" y="0"/>
              <a:ext cx="5694045" cy="6858000"/>
            </a:xfrm>
            <a:custGeom>
              <a:avLst/>
              <a:gdLst/>
              <a:ahLst/>
              <a:cxnLst/>
              <a:rect l="l" t="t" r="r" b="b"/>
              <a:pathLst>
                <a:path w="5694045" h="6858000">
                  <a:moveTo>
                    <a:pt x="0" y="5476875"/>
                  </a:moveTo>
                  <a:lnTo>
                    <a:pt x="868670" y="6857996"/>
                  </a:lnTo>
                </a:path>
                <a:path w="5694045" h="6858000">
                  <a:moveTo>
                    <a:pt x="0" y="0"/>
                  </a:moveTo>
                  <a:lnTo>
                    <a:pt x="5693918" y="6857999"/>
                  </a:lnTo>
                </a:path>
              </a:pathLst>
            </a:custGeom>
            <a:ln w="762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4857" y="4641151"/>
            <a:ext cx="30416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35" dirty="0">
                <a:solidFill>
                  <a:srgbClr val="E7E6E6"/>
                </a:solidFill>
                <a:latin typeface="Calibri"/>
                <a:cs typeface="Calibri"/>
              </a:rPr>
              <a:t>Over</a:t>
            </a:r>
            <a:r>
              <a:rPr sz="5400" b="1" spc="-8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5400" b="1" spc="60" dirty="0">
                <a:solidFill>
                  <a:srgbClr val="E7E6E6"/>
                </a:solidFill>
                <a:latin typeface="Calibri"/>
                <a:cs typeface="Calibri"/>
              </a:rPr>
              <a:t>View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867" y="0"/>
            <a:ext cx="5859780" cy="6832600"/>
            <a:chOff x="62867" y="0"/>
            <a:chExt cx="5859780" cy="68326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4476813"/>
              <a:ext cx="3862451" cy="1452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65345" y="2081212"/>
            <a:ext cx="7210425" cy="2957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4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Olist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Store </a:t>
            </a:r>
            <a:r>
              <a:rPr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project </a:t>
            </a:r>
            <a:r>
              <a:rPr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aims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analyze </a:t>
            </a:r>
            <a:r>
              <a:rPr sz="24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customer </a:t>
            </a:r>
            <a:r>
              <a:rPr sz="24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purchasing patterns </a:t>
            </a:r>
            <a:r>
              <a:rPr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payment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statistics 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 </a:t>
            </a:r>
            <a:r>
              <a:rPr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 </a:t>
            </a:r>
            <a:r>
              <a:rPr sz="24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E- </a:t>
            </a:r>
            <a:r>
              <a:rPr sz="24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commerce </a:t>
            </a:r>
            <a:r>
              <a:rPr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platform, </a:t>
            </a:r>
            <a:r>
              <a:rPr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Olist. 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project </a:t>
            </a:r>
            <a:r>
              <a:rPr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covers several key </a:t>
            </a:r>
            <a:r>
              <a:rPr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4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4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nd</a:t>
            </a:r>
            <a:r>
              <a:rPr sz="24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(</a:t>
            </a:r>
            <a:r>
              <a:rPr sz="24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</a:t>
            </a:r>
            <a:r>
              <a:rPr sz="24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)</a:t>
            </a:r>
            <a:r>
              <a:rPr sz="2400"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4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</a:t>
            </a:r>
            <a:r>
              <a:rPr sz="24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4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</a:t>
            </a:r>
            <a:r>
              <a:rPr sz="24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  weekend sales, </a:t>
            </a:r>
            <a:r>
              <a:rPr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payment 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statistics, </a:t>
            </a:r>
            <a:r>
              <a:rPr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delivery 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time, </a:t>
            </a:r>
            <a:r>
              <a:rPr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customer</a:t>
            </a:r>
            <a:r>
              <a:rPr sz="2400" spc="-2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behavior.</a:t>
            </a:r>
            <a:r>
              <a:rPr sz="2400" spc="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400" spc="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based</a:t>
            </a:r>
            <a:r>
              <a:rPr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</a:t>
            </a:r>
            <a:r>
              <a:rPr sz="24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nine</a:t>
            </a:r>
            <a:r>
              <a:rPr sz="2400" spc="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CSV</a:t>
            </a:r>
            <a:r>
              <a:rPr sz="24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files, </a:t>
            </a:r>
            <a:r>
              <a:rPr sz="2400" spc="-5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which </a:t>
            </a:r>
            <a:r>
              <a:rPr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cleaned and manipulated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extract </a:t>
            </a:r>
            <a:r>
              <a:rPr sz="24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valuable </a:t>
            </a:r>
            <a:r>
              <a:rPr sz="24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insights.</a:t>
            </a:r>
            <a:endParaRPr sz="24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75129" y="4641151"/>
            <a:ext cx="1393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35" dirty="0">
                <a:solidFill>
                  <a:srgbClr val="E7E6E6"/>
                </a:solidFill>
                <a:latin typeface="Calibri"/>
                <a:cs typeface="Calibri"/>
              </a:rPr>
              <a:t>K</a:t>
            </a:r>
            <a:r>
              <a:rPr sz="5400" b="1" spc="40" dirty="0">
                <a:solidFill>
                  <a:srgbClr val="E7E6E6"/>
                </a:solidFill>
                <a:latin typeface="Calibri"/>
                <a:cs typeface="Calibri"/>
              </a:rPr>
              <a:t>P</a:t>
            </a:r>
            <a:r>
              <a:rPr sz="5400" b="1" spc="55" dirty="0">
                <a:solidFill>
                  <a:srgbClr val="E7E6E6"/>
                </a:solidFill>
                <a:latin typeface="Calibri"/>
                <a:cs typeface="Calibri"/>
              </a:rPr>
              <a:t>I</a:t>
            </a:r>
            <a:r>
              <a:rPr sz="5400" b="1" spc="-195" dirty="0">
                <a:solidFill>
                  <a:srgbClr val="E7E6E6"/>
                </a:solidFill>
                <a:latin typeface="Calibri"/>
                <a:cs typeface="Calibri"/>
              </a:rPr>
              <a:t>’</a:t>
            </a:r>
            <a:r>
              <a:rPr sz="5400" b="1" dirty="0">
                <a:solidFill>
                  <a:srgbClr val="E7E6E6"/>
                </a:solidFill>
                <a:latin typeface="Calibri"/>
                <a:cs typeface="Calibri"/>
              </a:rPr>
              <a:t>s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867" y="0"/>
            <a:ext cx="5859780" cy="6832600"/>
            <a:chOff x="62867" y="0"/>
            <a:chExt cx="5859780" cy="6832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824" y="4476813"/>
              <a:ext cx="2214626" cy="14524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80354" y="1336103"/>
            <a:ext cx="5758180" cy="2827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0" indent="-304800" algn="just">
              <a:lnSpc>
                <a:spcPct val="100000"/>
              </a:lnSpc>
              <a:spcBef>
                <a:spcPts val="125"/>
              </a:spcBef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16865" algn="l"/>
                <a:tab pos="317500" algn="l"/>
              </a:tabLst>
            </a:pPr>
            <a:r>
              <a:rPr sz="2000" spc="2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29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25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20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229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ym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2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7345" indent="-305435" algn="just">
              <a:lnSpc>
                <a:spcPct val="100000"/>
              </a:lnSpc>
              <a:spcBef>
                <a:spcPts val="2025"/>
              </a:spcBef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46710" algn="l"/>
                <a:tab pos="347345" algn="l"/>
              </a:tabLst>
            </a:pP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2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ym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3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2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spc="-2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17500" indent="-304800" algn="just">
              <a:lnSpc>
                <a:spcPct val="100000"/>
              </a:lnSpc>
              <a:spcBef>
                <a:spcPts val="2025"/>
              </a:spcBef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16865" algn="l"/>
                <a:tab pos="317500" algn="l"/>
              </a:tabLst>
            </a:pP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sz="2000" spc="-2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sz="2000" spc="-2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</a:t>
            </a:r>
            <a:r>
              <a:rPr sz="2000" spc="-1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taken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0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Clr>
                <a:srgbClr val="161616"/>
              </a:buClr>
              <a:buFont typeface="Microsoft Sans Serif"/>
              <a:buChar char="●"/>
            </a:pPr>
            <a:endParaRPr sz="215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7345" indent="-305435" algn="just">
              <a:lnSpc>
                <a:spcPct val="100000"/>
              </a:lnSpc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46710" algn="l"/>
                <a:tab pos="347345" algn="l"/>
              </a:tabLst>
            </a:pPr>
            <a:r>
              <a:rPr sz="2000" spc="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2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1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2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ym</a:t>
            </a:r>
            <a:r>
              <a:rPr sz="2000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3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2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2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ity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161616"/>
              </a:buClr>
              <a:buFont typeface="Microsoft Sans Serif"/>
              <a:buChar char="●"/>
            </a:pPr>
            <a:endParaRPr sz="27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7345" indent="-305435" algn="just">
              <a:lnSpc>
                <a:spcPct val="100000"/>
              </a:lnSpc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46710" algn="l"/>
                <a:tab pos="347345" algn="l"/>
              </a:tabLst>
            </a:pPr>
            <a:r>
              <a:rPr sz="2000" spc="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2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1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000" spc="-1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-2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1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</a:t>
            </a:r>
            <a:r>
              <a:rPr sz="2000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570" y="164243"/>
            <a:ext cx="659003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Weekday</a:t>
            </a:r>
            <a:r>
              <a:rPr sz="275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75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vs</a:t>
            </a:r>
            <a:r>
              <a:rPr sz="275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Weekend</a:t>
            </a:r>
            <a:r>
              <a:rPr sz="275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payment</a:t>
            </a:r>
            <a:r>
              <a:rPr sz="2750" b="1" spc="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statistics</a:t>
            </a:r>
            <a:endParaRPr sz="275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5000" y="2286000"/>
            <a:ext cx="5486400" cy="33938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426084" indent="57150">
              <a:lnSpc>
                <a:spcPct val="100000"/>
              </a:lnSpc>
              <a:spcBef>
                <a:spcPts val="125"/>
              </a:spcBef>
            </a:pPr>
            <a:r>
              <a:rPr sz="20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Weekday </a:t>
            </a:r>
            <a:r>
              <a:rPr sz="2000" b="1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Vs </a:t>
            </a:r>
            <a:r>
              <a:rPr sz="20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Weekend </a:t>
            </a:r>
            <a:r>
              <a:rPr sz="20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(</a:t>
            </a:r>
            <a:r>
              <a:rPr sz="2000" b="1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b="1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_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pu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_t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000" b="1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)</a:t>
            </a:r>
            <a:r>
              <a:rPr sz="2000" b="1" spc="-1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b="1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tat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payment statistics based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weekday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vs.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weekend</a:t>
            </a:r>
            <a:r>
              <a:rPr sz="2000" spc="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provides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understanding</a:t>
            </a:r>
            <a:r>
              <a:rPr sz="2000"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buying </a:t>
            </a:r>
            <a:r>
              <a:rPr sz="2000" spc="-43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c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KPI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 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like,</a:t>
            </a:r>
            <a:r>
              <a:rPr sz="2000" spc="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which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day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week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has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highest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sales?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 marR="312420" algn="just">
              <a:lnSpc>
                <a:spcPct val="100000"/>
              </a:lnSpc>
              <a:spcBef>
                <a:spcPts val="15"/>
              </a:spcBef>
            </a:pP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</a:t>
            </a:r>
            <a:r>
              <a:rPr sz="2000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ay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li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  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?</a:t>
            </a:r>
            <a:r>
              <a:rPr sz="2000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ly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KPI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li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to 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ov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ee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 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accordingly.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3F58A7-12C2-E19E-F953-3CB9EE9D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187" y="2348988"/>
            <a:ext cx="45720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82" y="202028"/>
            <a:ext cx="6541518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b="1" spc="-3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b="1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750" b="1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b="1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b="1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750" b="1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459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3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b="1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750" b="1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b="1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750" b="1"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b="1" spc="-2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b="1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75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b="1" spc="-229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750" b="1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b="1" spc="-2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75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b="1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b="1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275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0201" y="2057400"/>
            <a:ext cx="5715000" cy="27860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16255" indent="66675">
              <a:lnSpc>
                <a:spcPct val="100000"/>
              </a:lnSpc>
              <a:spcBef>
                <a:spcPts val="125"/>
              </a:spcBef>
              <a:tabLst>
                <a:tab pos="650875" algn="l"/>
              </a:tabLst>
            </a:pPr>
            <a:r>
              <a:rPr sz="2000" b="1" spc="3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0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u</a:t>
            </a:r>
            <a:r>
              <a:rPr sz="2000" b="1" spc="2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b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er</a:t>
            </a:r>
            <a:r>
              <a:rPr sz="2000" b="1" spc="-229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000" b="1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f</a:t>
            </a:r>
            <a:r>
              <a:rPr sz="2000" b="1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38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000" b="1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0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ers</a:t>
            </a:r>
            <a:r>
              <a:rPr sz="2000" b="1" spc="-2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w</a:t>
            </a:r>
            <a:r>
              <a:rPr sz="2000" b="1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th</a:t>
            </a:r>
            <a:r>
              <a:rPr sz="2000" b="1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1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b="1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v</a:t>
            </a:r>
            <a:r>
              <a:rPr sz="2000" b="1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0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ew</a:t>
            </a:r>
            <a:r>
              <a:rPr sz="2000" b="1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000" b="1" spc="6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2000" b="1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b="1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b="1"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000" b="1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5  </a:t>
            </a:r>
            <a:r>
              <a:rPr sz="2000" b="1" spc="30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	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2000" b="1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y</a:t>
            </a:r>
            <a:r>
              <a:rPr sz="2000" b="1" spc="2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200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000" b="1" spc="-2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y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2000" b="1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b="1"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s</a:t>
            </a:r>
            <a:r>
              <a:rPr sz="2000" b="1" spc="-1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34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000" b="1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2000" b="1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200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2000" b="1" spc="-7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c</a:t>
            </a:r>
            <a:r>
              <a:rPr sz="20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2000" b="1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This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KPI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analyses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number of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orders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with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review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score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5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payment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type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as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credit</a:t>
            </a:r>
            <a:r>
              <a:rPr sz="2000" spc="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card.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This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helps </a:t>
            </a:r>
            <a:r>
              <a:rPr sz="2000" spc="-43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 understanding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customer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satisfaction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levels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payment 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preferences.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Olist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can 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use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this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information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to</a:t>
            </a:r>
            <a:r>
              <a:rPr sz="2000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identify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satisfied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customers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encourage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them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make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repeat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purchases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4B68B7-CBD3-6019-3D54-32D30E21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539" y="2209800"/>
            <a:ext cx="4038600" cy="16787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83" y="104753"/>
            <a:ext cx="8141718" cy="8624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Average numbers of delivery days taken for pet shop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0" y="2168842"/>
            <a:ext cx="5029200" cy="2778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26415" algn="just">
              <a:lnSpc>
                <a:spcPct val="100000"/>
              </a:lnSpc>
              <a:spcBef>
                <a:spcPts val="125"/>
              </a:spcBef>
            </a:pPr>
            <a:r>
              <a:rPr sz="2000" b="1" spc="-9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v</a:t>
            </a:r>
            <a:r>
              <a:rPr sz="2000" b="1" spc="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-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g</a:t>
            </a:r>
            <a:r>
              <a:rPr sz="2000" b="1" spc="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1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nu</a:t>
            </a:r>
            <a:r>
              <a:rPr sz="2000" b="1" spc="1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m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b</a:t>
            </a:r>
            <a:r>
              <a:rPr sz="2000" b="1" spc="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</a:t>
            </a:r>
            <a:r>
              <a:rPr sz="2000" b="1" spc="-5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d</a:t>
            </a:r>
            <a:r>
              <a:rPr sz="2000" b="1" spc="-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ta</a:t>
            </a:r>
            <a:r>
              <a:rPr sz="2000" b="1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k</a:t>
            </a:r>
            <a:r>
              <a:rPr sz="2000" b="1" spc="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</a:t>
            </a:r>
            <a:r>
              <a:rPr sz="2000" b="1" spc="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  </a:t>
            </a:r>
            <a:r>
              <a:rPr sz="2000" b="1" spc="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d</a:t>
            </a:r>
            <a:r>
              <a:rPr sz="2000" b="1" spc="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er</a:t>
            </a:r>
            <a:r>
              <a:rPr sz="2000" b="1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_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d</a:t>
            </a:r>
            <a:r>
              <a:rPr sz="2000" b="1" spc="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eli</a:t>
            </a:r>
            <a:r>
              <a:rPr sz="2000" b="1" spc="-5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v</a:t>
            </a:r>
            <a:r>
              <a:rPr sz="2000" b="1" spc="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d</a:t>
            </a:r>
            <a:r>
              <a:rPr sz="2000" b="1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_</a:t>
            </a:r>
            <a:r>
              <a:rPr sz="2000" b="1" spc="-1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u</a:t>
            </a:r>
            <a:r>
              <a:rPr sz="2000" b="1" spc="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1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m</a:t>
            </a:r>
            <a:r>
              <a:rPr sz="2000" b="1" spc="4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_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d</a:t>
            </a:r>
            <a:r>
              <a:rPr sz="2000" b="1" spc="-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at</a:t>
            </a:r>
            <a:r>
              <a:rPr sz="2000" b="1" spc="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1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</a:t>
            </a:r>
            <a:r>
              <a:rPr sz="2000" b="1" spc="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-1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p</a:t>
            </a:r>
            <a:r>
              <a:rPr sz="2000" b="1" spc="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t_</a:t>
            </a:r>
            <a:r>
              <a:rPr sz="2000" b="1" spc="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h</a:t>
            </a:r>
            <a:r>
              <a:rPr sz="2000" b="1" spc="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p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KPI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ly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z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nu</a:t>
            </a:r>
            <a:r>
              <a:rPr sz="2000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000" spc="-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 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order_delivered_customer_date</a:t>
            </a:r>
            <a:r>
              <a:rPr sz="2000" spc="1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pet_shop.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 </a:t>
            </a:r>
            <a:r>
              <a:rPr sz="2000" spc="-4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helps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Olist</a:t>
            </a:r>
            <a:r>
              <a:rPr sz="20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identifying</a:t>
            </a:r>
            <a:r>
              <a:rPr sz="2000" spc="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areas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where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they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can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improve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their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delivery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time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 maintain customer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satisfaction.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2168842"/>
            <a:ext cx="4852098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83" y="109516"/>
            <a:ext cx="7227317" cy="8624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Average price and payment value of sao paulo city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4110" y="2438400"/>
            <a:ext cx="4982206" cy="2778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70180">
              <a:lnSpc>
                <a:spcPct val="100000"/>
              </a:lnSpc>
              <a:spcBef>
                <a:spcPts val="125"/>
              </a:spcBef>
            </a:pPr>
            <a:r>
              <a:rPr sz="20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Average</a:t>
            </a:r>
            <a:r>
              <a:rPr sz="2000" b="1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price</a:t>
            </a:r>
            <a:r>
              <a:rPr sz="2000" b="1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payment</a:t>
            </a:r>
            <a:r>
              <a:rPr sz="2000" b="1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values</a:t>
            </a:r>
            <a:r>
              <a:rPr sz="2000" b="1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from</a:t>
            </a:r>
            <a:r>
              <a:rPr sz="2000" b="1" spc="-1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customers </a:t>
            </a:r>
            <a:r>
              <a:rPr sz="2000" b="1" spc="-4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</a:t>
            </a:r>
            <a:r>
              <a:rPr sz="2000" b="1" spc="-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sao</a:t>
            </a:r>
            <a:r>
              <a:rPr sz="2000" b="1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paulo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city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average price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 payment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values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customers of Sao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Paulo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city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helps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und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nd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nd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att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c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 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this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region.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 also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helps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Olist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identifying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high-value </a:t>
            </a:r>
            <a:r>
              <a:rPr sz="2000" spc="-4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customers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creating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targeted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marketing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campaigns.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EDF31A-D4B8-D043-5CE7-0245B9BC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8710" y="2398395"/>
            <a:ext cx="4982206" cy="34699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83" y="359212"/>
            <a:ext cx="6084317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7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b="1" spc="-229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750" b="1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b="1" spc="-2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b="1" spc="-1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750" b="1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</a:t>
            </a:r>
            <a:r>
              <a:rPr sz="2750" b="1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750" b="1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b="1" spc="-1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b="1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b="1" spc="-10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b="1" spc="-1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b="1" spc="-1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750" b="1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b="1" spc="-3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b="1" spc="-1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750" b="1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b="1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750" b="1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b="1" spc="-229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750" b="1" spc="-1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b="1" spc="-2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750" b="1" spc="1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b="1" spc="-1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b="1" spc="-15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275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0800" y="2209800"/>
            <a:ext cx="5020259" cy="33938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670560" algn="just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at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b="1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b="1" spc="-1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ee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b="1" spc="-19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pp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  </a:t>
            </a:r>
            <a:r>
              <a:rPr sz="20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(order_delivered_customer_date 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— </a:t>
            </a:r>
            <a:r>
              <a:rPr sz="2000" b="1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b="1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_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pu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_t</a:t>
            </a:r>
            <a:r>
              <a:rPr sz="2000" b="1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b="1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b="1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000" b="1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b="1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)</a:t>
            </a:r>
            <a:r>
              <a:rPr sz="2000" b="1" spc="-18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6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ie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000" b="1" spc="-16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95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This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KPI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analyzes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relationship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shipping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-9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vi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7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und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nd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-1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  impact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delivery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time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customer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satisfaction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levels.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Olist</a:t>
            </a:r>
            <a:r>
              <a:rPr sz="2000" spc="-8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use</a:t>
            </a:r>
            <a:r>
              <a:rPr sz="2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this</a:t>
            </a:r>
            <a:r>
              <a:rPr sz="20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information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optimize</a:t>
            </a:r>
            <a:r>
              <a:rPr sz="2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their </a:t>
            </a:r>
            <a:r>
              <a:rPr sz="2000" spc="-4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lo</a:t>
            </a:r>
            <a:r>
              <a:rPr sz="2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ov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14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liv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</a:t>
            </a:r>
            <a:r>
              <a:rPr sz="2000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</a:t>
            </a:r>
            <a:r>
              <a:rPr sz="2000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BCEE1F-E146-5050-4C31-4BF1B3A3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774" y="2362200"/>
            <a:ext cx="5020259" cy="30127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871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Comic Sans MS</vt:lpstr>
      <vt:lpstr>Microsoft Sans Serif</vt:lpstr>
      <vt:lpstr>Trebuchet MS</vt:lpstr>
      <vt:lpstr>Wingdings 3</vt:lpstr>
      <vt:lpstr>Slice</vt:lpstr>
      <vt:lpstr>PowerPoint Presentation</vt:lpstr>
      <vt:lpstr>Introduction</vt:lpstr>
      <vt:lpstr>PowerPoint Presentation</vt:lpstr>
      <vt:lpstr>PowerPoint Presentation</vt:lpstr>
      <vt:lpstr>Weekday vs Weekend payment statistics</vt:lpstr>
      <vt:lpstr>Payment  Type with review score 5</vt:lpstr>
      <vt:lpstr>Average numbers of delivery days taken for pet shop</vt:lpstr>
      <vt:lpstr>Average price and payment value of sao paulo city</vt:lpstr>
      <vt:lpstr>Average shipping days vs review scores</vt:lpstr>
      <vt:lpstr>Olist Excel Dashboard</vt:lpstr>
      <vt:lpstr>Olist Powerbi Dashboard</vt:lpstr>
      <vt:lpstr>Olist Tableau Dashboard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Sharon Dass</dc:creator>
  <cp:lastModifiedBy>Sharon Dass</cp:lastModifiedBy>
  <cp:revision>1</cp:revision>
  <dcterms:created xsi:type="dcterms:W3CDTF">2024-11-22T13:04:07Z</dcterms:created>
  <dcterms:modified xsi:type="dcterms:W3CDTF">2024-11-22T13:47:37Z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2023-11-10T00:00:00Z</vt:filetime>
  </property>
  <property fmtid="{D5CDD505-2E9C-101B-9397-08002B2CF9AE}" pid="3" name="LastSaved">
    <vt:filetime>2024-11-22T00:00:00Z</vt:filetime>
  </property>
</Properties>
</file>