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1" r:id="rId14"/>
    <p:sldId id="273" r:id="rId15"/>
    <p:sldId id="274" r:id="rId16"/>
    <p:sldId id="275"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BFFA8-D0C7-49C5-A7BB-C9E7A25A13D3}" v="9" dt="2024-10-16T14:13:4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Dass" userId="8d96a4c2a16f58b2" providerId="LiveId" clId="{496BFFA8-D0C7-49C5-A7BB-C9E7A25A13D3}"/>
    <pc:docChg chg="custSel addSld delSld modSld">
      <pc:chgData name="Sharon Dass" userId="8d96a4c2a16f58b2" providerId="LiveId" clId="{496BFFA8-D0C7-49C5-A7BB-C9E7A25A13D3}" dt="2024-10-16T14:25:54.260" v="180" actId="14100"/>
      <pc:docMkLst>
        <pc:docMk/>
      </pc:docMkLst>
      <pc:sldChg chg="modSp mod">
        <pc:chgData name="Sharon Dass" userId="8d96a4c2a16f58b2" providerId="LiveId" clId="{496BFFA8-D0C7-49C5-A7BB-C9E7A25A13D3}" dt="2024-10-16T14:13:43.171" v="121"/>
        <pc:sldMkLst>
          <pc:docMk/>
          <pc:sldMk cId="462860552" sldId="257"/>
        </pc:sldMkLst>
        <pc:spChg chg="mod">
          <ac:chgData name="Sharon Dass" userId="8d96a4c2a16f58b2" providerId="LiveId" clId="{496BFFA8-D0C7-49C5-A7BB-C9E7A25A13D3}" dt="2024-10-16T14:13:43.171" v="121"/>
          <ac:spMkLst>
            <pc:docMk/>
            <pc:sldMk cId="462860552" sldId="257"/>
            <ac:spMk id="2" creationId="{B49B2F03-8DFA-B6A4-8D6F-00E674116F47}"/>
          </ac:spMkLst>
        </pc:spChg>
        <pc:spChg chg="mod">
          <ac:chgData name="Sharon Dass" userId="8d96a4c2a16f58b2" providerId="LiveId" clId="{496BFFA8-D0C7-49C5-A7BB-C9E7A25A13D3}" dt="2024-10-16T14:13:43.171" v="121"/>
          <ac:spMkLst>
            <pc:docMk/>
            <pc:sldMk cId="462860552" sldId="257"/>
            <ac:spMk id="3" creationId="{DAD9CD9C-FA1B-3FF7-6BAF-B8EE0E6033C3}"/>
          </ac:spMkLst>
        </pc:spChg>
      </pc:sldChg>
      <pc:sldChg chg="modSp mod">
        <pc:chgData name="Sharon Dass" userId="8d96a4c2a16f58b2" providerId="LiveId" clId="{496BFFA8-D0C7-49C5-A7BB-C9E7A25A13D3}" dt="2024-10-16T14:13:43.171" v="121"/>
        <pc:sldMkLst>
          <pc:docMk/>
          <pc:sldMk cId="752821055" sldId="258"/>
        </pc:sldMkLst>
        <pc:spChg chg="mod">
          <ac:chgData name="Sharon Dass" userId="8d96a4c2a16f58b2" providerId="LiveId" clId="{496BFFA8-D0C7-49C5-A7BB-C9E7A25A13D3}" dt="2024-10-16T14:13:43.171" v="121"/>
          <ac:spMkLst>
            <pc:docMk/>
            <pc:sldMk cId="752821055" sldId="258"/>
            <ac:spMk id="2" creationId="{99ADF7C7-433F-6584-2E9F-DD4B7498C318}"/>
          </ac:spMkLst>
        </pc:spChg>
        <pc:spChg chg="mod">
          <ac:chgData name="Sharon Dass" userId="8d96a4c2a16f58b2" providerId="LiveId" clId="{496BFFA8-D0C7-49C5-A7BB-C9E7A25A13D3}" dt="2024-10-16T14:13:43.171" v="121"/>
          <ac:spMkLst>
            <pc:docMk/>
            <pc:sldMk cId="752821055" sldId="258"/>
            <ac:spMk id="3" creationId="{ACB04A24-B30A-0C20-63E0-35F31DE90D92}"/>
          </ac:spMkLst>
        </pc:spChg>
      </pc:sldChg>
      <pc:sldChg chg="modSp mod">
        <pc:chgData name="Sharon Dass" userId="8d96a4c2a16f58b2" providerId="LiveId" clId="{496BFFA8-D0C7-49C5-A7BB-C9E7A25A13D3}" dt="2024-10-16T14:13:43.171" v="121"/>
        <pc:sldMkLst>
          <pc:docMk/>
          <pc:sldMk cId="2805784954" sldId="259"/>
        </pc:sldMkLst>
        <pc:spChg chg="mod">
          <ac:chgData name="Sharon Dass" userId="8d96a4c2a16f58b2" providerId="LiveId" clId="{496BFFA8-D0C7-49C5-A7BB-C9E7A25A13D3}" dt="2024-10-16T14:13:43.171" v="121"/>
          <ac:spMkLst>
            <pc:docMk/>
            <pc:sldMk cId="2805784954" sldId="259"/>
            <ac:spMk id="2" creationId="{0864F1E0-83F5-E889-9682-8EE12B6A7AB1}"/>
          </ac:spMkLst>
        </pc:spChg>
        <pc:spChg chg="mod">
          <ac:chgData name="Sharon Dass" userId="8d96a4c2a16f58b2" providerId="LiveId" clId="{496BFFA8-D0C7-49C5-A7BB-C9E7A25A13D3}" dt="2024-10-16T14:13:43.171" v="121"/>
          <ac:spMkLst>
            <pc:docMk/>
            <pc:sldMk cId="2805784954" sldId="259"/>
            <ac:spMk id="3" creationId="{E4F4B286-BB60-AE72-220C-EF840CE329EF}"/>
          </ac:spMkLst>
        </pc:spChg>
        <pc:spChg chg="mod">
          <ac:chgData name="Sharon Dass" userId="8d96a4c2a16f58b2" providerId="LiveId" clId="{496BFFA8-D0C7-49C5-A7BB-C9E7A25A13D3}" dt="2024-10-16T14:13:43.171" v="121"/>
          <ac:spMkLst>
            <pc:docMk/>
            <pc:sldMk cId="2805784954" sldId="259"/>
            <ac:spMk id="4" creationId="{25D0E1CE-1127-4F91-7945-CD617C67ABF2}"/>
          </ac:spMkLst>
        </pc:spChg>
        <pc:spChg chg="mod">
          <ac:chgData name="Sharon Dass" userId="8d96a4c2a16f58b2" providerId="LiveId" clId="{496BFFA8-D0C7-49C5-A7BB-C9E7A25A13D3}" dt="2024-10-16T14:13:43.171" v="121"/>
          <ac:spMkLst>
            <pc:docMk/>
            <pc:sldMk cId="2805784954" sldId="259"/>
            <ac:spMk id="5" creationId="{C6BE52D4-B2D0-DEA9-AA73-6DA538FF1017}"/>
          </ac:spMkLst>
        </pc:spChg>
        <pc:spChg chg="mod">
          <ac:chgData name="Sharon Dass" userId="8d96a4c2a16f58b2" providerId="LiveId" clId="{496BFFA8-D0C7-49C5-A7BB-C9E7A25A13D3}" dt="2024-10-16T14:13:43.171" v="121"/>
          <ac:spMkLst>
            <pc:docMk/>
            <pc:sldMk cId="2805784954" sldId="259"/>
            <ac:spMk id="6" creationId="{3DC1B156-CE87-8959-D863-30318A46BAC1}"/>
          </ac:spMkLst>
        </pc:spChg>
      </pc:sldChg>
      <pc:sldChg chg="modSp mod">
        <pc:chgData name="Sharon Dass" userId="8d96a4c2a16f58b2" providerId="LiveId" clId="{496BFFA8-D0C7-49C5-A7BB-C9E7A25A13D3}" dt="2024-10-16T14:17:32.376" v="170" actId="20577"/>
        <pc:sldMkLst>
          <pc:docMk/>
          <pc:sldMk cId="2156673935" sldId="260"/>
        </pc:sldMkLst>
        <pc:spChg chg="mod">
          <ac:chgData name="Sharon Dass" userId="8d96a4c2a16f58b2" providerId="LiveId" clId="{496BFFA8-D0C7-49C5-A7BB-C9E7A25A13D3}" dt="2024-10-16T14:17:32.376" v="170" actId="20577"/>
          <ac:spMkLst>
            <pc:docMk/>
            <pc:sldMk cId="2156673935" sldId="260"/>
            <ac:spMk id="2" creationId="{04691CB3-D82E-D4B6-4D43-7D37AC58BAC6}"/>
          </ac:spMkLst>
        </pc:spChg>
        <pc:spChg chg="mod">
          <ac:chgData name="Sharon Dass" userId="8d96a4c2a16f58b2" providerId="LiveId" clId="{496BFFA8-D0C7-49C5-A7BB-C9E7A25A13D3}" dt="2024-10-16T14:13:43.171" v="121"/>
          <ac:spMkLst>
            <pc:docMk/>
            <pc:sldMk cId="2156673935" sldId="260"/>
            <ac:spMk id="3" creationId="{5F26C7E1-98F7-231B-6492-44C5AF026769}"/>
          </ac:spMkLst>
        </pc:spChg>
        <pc:spChg chg="mod">
          <ac:chgData name="Sharon Dass" userId="8d96a4c2a16f58b2" providerId="LiveId" clId="{496BFFA8-D0C7-49C5-A7BB-C9E7A25A13D3}" dt="2024-10-16T14:13:43.171" v="121"/>
          <ac:spMkLst>
            <pc:docMk/>
            <pc:sldMk cId="2156673935" sldId="260"/>
            <ac:spMk id="4" creationId="{E3F56C7C-27C6-BCFB-86AD-BFFE251DC57C}"/>
          </ac:spMkLst>
        </pc:spChg>
        <pc:spChg chg="mod">
          <ac:chgData name="Sharon Dass" userId="8d96a4c2a16f58b2" providerId="LiveId" clId="{496BFFA8-D0C7-49C5-A7BB-C9E7A25A13D3}" dt="2024-10-16T14:13:43.171" v="121"/>
          <ac:spMkLst>
            <pc:docMk/>
            <pc:sldMk cId="2156673935" sldId="260"/>
            <ac:spMk id="5" creationId="{DB4CEDA5-AA16-9BCF-09DA-E4E1747C0A7B}"/>
          </ac:spMkLst>
        </pc:spChg>
        <pc:spChg chg="mod">
          <ac:chgData name="Sharon Dass" userId="8d96a4c2a16f58b2" providerId="LiveId" clId="{496BFFA8-D0C7-49C5-A7BB-C9E7A25A13D3}" dt="2024-10-16T14:13:43.171" v="121"/>
          <ac:spMkLst>
            <pc:docMk/>
            <pc:sldMk cId="2156673935" sldId="260"/>
            <ac:spMk id="6" creationId="{83A28E0D-DEC9-05E5-DC1E-C62DBB70E368}"/>
          </ac:spMkLst>
        </pc:spChg>
      </pc:sldChg>
      <pc:sldChg chg="modSp mod">
        <pc:chgData name="Sharon Dass" userId="8d96a4c2a16f58b2" providerId="LiveId" clId="{496BFFA8-D0C7-49C5-A7BB-C9E7A25A13D3}" dt="2024-10-16T14:13:43.171" v="121"/>
        <pc:sldMkLst>
          <pc:docMk/>
          <pc:sldMk cId="1173536662" sldId="261"/>
        </pc:sldMkLst>
        <pc:spChg chg="mod">
          <ac:chgData name="Sharon Dass" userId="8d96a4c2a16f58b2" providerId="LiveId" clId="{496BFFA8-D0C7-49C5-A7BB-C9E7A25A13D3}" dt="2024-10-16T14:13:43.171" v="121"/>
          <ac:spMkLst>
            <pc:docMk/>
            <pc:sldMk cId="1173536662" sldId="261"/>
            <ac:spMk id="2" creationId="{621ED509-5FD8-7A20-D55B-0284A899FA3B}"/>
          </ac:spMkLst>
        </pc:spChg>
        <pc:spChg chg="mod">
          <ac:chgData name="Sharon Dass" userId="8d96a4c2a16f58b2" providerId="LiveId" clId="{496BFFA8-D0C7-49C5-A7BB-C9E7A25A13D3}" dt="2024-10-16T14:13:43.171" v="121"/>
          <ac:spMkLst>
            <pc:docMk/>
            <pc:sldMk cId="1173536662" sldId="261"/>
            <ac:spMk id="3" creationId="{01E513FA-3B56-851A-30F9-0040D5E8AFAB}"/>
          </ac:spMkLst>
        </pc:spChg>
        <pc:spChg chg="mod">
          <ac:chgData name="Sharon Dass" userId="8d96a4c2a16f58b2" providerId="LiveId" clId="{496BFFA8-D0C7-49C5-A7BB-C9E7A25A13D3}" dt="2024-10-16T14:13:43.171" v="121"/>
          <ac:spMkLst>
            <pc:docMk/>
            <pc:sldMk cId="1173536662" sldId="261"/>
            <ac:spMk id="4" creationId="{3C3501F5-B1D8-7101-ABDA-6BAFBFFC297D}"/>
          </ac:spMkLst>
        </pc:spChg>
        <pc:spChg chg="mod">
          <ac:chgData name="Sharon Dass" userId="8d96a4c2a16f58b2" providerId="LiveId" clId="{496BFFA8-D0C7-49C5-A7BB-C9E7A25A13D3}" dt="2024-10-16T14:13:43.171" v="121"/>
          <ac:spMkLst>
            <pc:docMk/>
            <pc:sldMk cId="1173536662" sldId="261"/>
            <ac:spMk id="5" creationId="{48D7DE1F-613F-D4CA-EAF2-AD7339C53879}"/>
          </ac:spMkLst>
        </pc:spChg>
        <pc:spChg chg="mod">
          <ac:chgData name="Sharon Dass" userId="8d96a4c2a16f58b2" providerId="LiveId" clId="{496BFFA8-D0C7-49C5-A7BB-C9E7A25A13D3}" dt="2024-10-16T14:13:43.171" v="121"/>
          <ac:spMkLst>
            <pc:docMk/>
            <pc:sldMk cId="1173536662" sldId="261"/>
            <ac:spMk id="6" creationId="{92871D16-F0B6-2C93-840C-DDDFAE2895F0}"/>
          </ac:spMkLst>
        </pc:spChg>
      </pc:sldChg>
      <pc:sldChg chg="modSp mod">
        <pc:chgData name="Sharon Dass" userId="8d96a4c2a16f58b2" providerId="LiveId" clId="{496BFFA8-D0C7-49C5-A7BB-C9E7A25A13D3}" dt="2024-10-16T14:13:43.171" v="121"/>
        <pc:sldMkLst>
          <pc:docMk/>
          <pc:sldMk cId="3618319040" sldId="262"/>
        </pc:sldMkLst>
        <pc:spChg chg="mod">
          <ac:chgData name="Sharon Dass" userId="8d96a4c2a16f58b2" providerId="LiveId" clId="{496BFFA8-D0C7-49C5-A7BB-C9E7A25A13D3}" dt="2024-10-16T14:13:43.171" v="121"/>
          <ac:spMkLst>
            <pc:docMk/>
            <pc:sldMk cId="3618319040" sldId="262"/>
            <ac:spMk id="2" creationId="{E257219D-C6B0-B4A2-7494-F7F39944FE01}"/>
          </ac:spMkLst>
        </pc:spChg>
        <pc:spChg chg="mod">
          <ac:chgData name="Sharon Dass" userId="8d96a4c2a16f58b2" providerId="LiveId" clId="{496BFFA8-D0C7-49C5-A7BB-C9E7A25A13D3}" dt="2024-10-16T14:13:43.171" v="121"/>
          <ac:spMkLst>
            <pc:docMk/>
            <pc:sldMk cId="3618319040" sldId="262"/>
            <ac:spMk id="3" creationId="{0CD2EFCD-2279-C767-5648-FDD95072B355}"/>
          </ac:spMkLst>
        </pc:spChg>
        <pc:spChg chg="mod">
          <ac:chgData name="Sharon Dass" userId="8d96a4c2a16f58b2" providerId="LiveId" clId="{496BFFA8-D0C7-49C5-A7BB-C9E7A25A13D3}" dt="2024-10-16T14:13:43.171" v="121"/>
          <ac:spMkLst>
            <pc:docMk/>
            <pc:sldMk cId="3618319040" sldId="262"/>
            <ac:spMk id="4" creationId="{E0B68A20-A8AF-72D4-C3C7-3FFDF0EF3D49}"/>
          </ac:spMkLst>
        </pc:spChg>
        <pc:spChg chg="mod">
          <ac:chgData name="Sharon Dass" userId="8d96a4c2a16f58b2" providerId="LiveId" clId="{496BFFA8-D0C7-49C5-A7BB-C9E7A25A13D3}" dt="2024-10-16T14:13:43.171" v="121"/>
          <ac:spMkLst>
            <pc:docMk/>
            <pc:sldMk cId="3618319040" sldId="262"/>
            <ac:spMk id="5" creationId="{F01CDD61-FFA1-1DF1-AB8C-E7B7C49C761A}"/>
          </ac:spMkLst>
        </pc:spChg>
        <pc:spChg chg="mod">
          <ac:chgData name="Sharon Dass" userId="8d96a4c2a16f58b2" providerId="LiveId" clId="{496BFFA8-D0C7-49C5-A7BB-C9E7A25A13D3}" dt="2024-10-16T14:13:43.171" v="121"/>
          <ac:spMkLst>
            <pc:docMk/>
            <pc:sldMk cId="3618319040" sldId="262"/>
            <ac:spMk id="6" creationId="{9863D728-A7A6-795C-7A4E-A86BB2609B6D}"/>
          </ac:spMkLst>
        </pc:spChg>
      </pc:sldChg>
      <pc:sldChg chg="modSp mod">
        <pc:chgData name="Sharon Dass" userId="8d96a4c2a16f58b2" providerId="LiveId" clId="{496BFFA8-D0C7-49C5-A7BB-C9E7A25A13D3}" dt="2024-10-16T14:13:43.171" v="121"/>
        <pc:sldMkLst>
          <pc:docMk/>
          <pc:sldMk cId="3983866201" sldId="263"/>
        </pc:sldMkLst>
        <pc:spChg chg="mod">
          <ac:chgData name="Sharon Dass" userId="8d96a4c2a16f58b2" providerId="LiveId" clId="{496BFFA8-D0C7-49C5-A7BB-C9E7A25A13D3}" dt="2024-10-16T14:13:43.171" v="121"/>
          <ac:spMkLst>
            <pc:docMk/>
            <pc:sldMk cId="3983866201" sldId="263"/>
            <ac:spMk id="2" creationId="{268A9B3B-1C06-64E6-9E1C-445DD52B1E3D}"/>
          </ac:spMkLst>
        </pc:spChg>
        <pc:spChg chg="mod">
          <ac:chgData name="Sharon Dass" userId="8d96a4c2a16f58b2" providerId="LiveId" clId="{496BFFA8-D0C7-49C5-A7BB-C9E7A25A13D3}" dt="2024-10-16T14:13:43.171" v="121"/>
          <ac:spMkLst>
            <pc:docMk/>
            <pc:sldMk cId="3983866201" sldId="263"/>
            <ac:spMk id="3" creationId="{BD792C01-C33E-C162-73DE-06D64984EDC7}"/>
          </ac:spMkLst>
        </pc:spChg>
        <pc:spChg chg="mod">
          <ac:chgData name="Sharon Dass" userId="8d96a4c2a16f58b2" providerId="LiveId" clId="{496BFFA8-D0C7-49C5-A7BB-C9E7A25A13D3}" dt="2024-10-16T14:13:43.171" v="121"/>
          <ac:spMkLst>
            <pc:docMk/>
            <pc:sldMk cId="3983866201" sldId="263"/>
            <ac:spMk id="4" creationId="{85D54F39-2D4B-AB88-5604-89D2B86570BF}"/>
          </ac:spMkLst>
        </pc:spChg>
        <pc:spChg chg="mod">
          <ac:chgData name="Sharon Dass" userId="8d96a4c2a16f58b2" providerId="LiveId" clId="{496BFFA8-D0C7-49C5-A7BB-C9E7A25A13D3}" dt="2024-10-16T14:13:43.171" v="121"/>
          <ac:spMkLst>
            <pc:docMk/>
            <pc:sldMk cId="3983866201" sldId="263"/>
            <ac:spMk id="5" creationId="{82FA7221-BD16-05AC-439E-40CD0A52023A}"/>
          </ac:spMkLst>
        </pc:spChg>
        <pc:spChg chg="mod">
          <ac:chgData name="Sharon Dass" userId="8d96a4c2a16f58b2" providerId="LiveId" clId="{496BFFA8-D0C7-49C5-A7BB-C9E7A25A13D3}" dt="2024-10-16T14:13:43.171" v="121"/>
          <ac:spMkLst>
            <pc:docMk/>
            <pc:sldMk cId="3983866201" sldId="263"/>
            <ac:spMk id="6" creationId="{C835F05E-2F56-0A7C-54FC-3DA5AC2B4814}"/>
          </ac:spMkLst>
        </pc:spChg>
      </pc:sldChg>
      <pc:sldChg chg="modSp mod">
        <pc:chgData name="Sharon Dass" userId="8d96a4c2a16f58b2" providerId="LiveId" clId="{496BFFA8-D0C7-49C5-A7BB-C9E7A25A13D3}" dt="2024-10-16T14:25:54.260" v="180" actId="14100"/>
        <pc:sldMkLst>
          <pc:docMk/>
          <pc:sldMk cId="3817231036" sldId="264"/>
        </pc:sldMkLst>
        <pc:spChg chg="mod">
          <ac:chgData name="Sharon Dass" userId="8d96a4c2a16f58b2" providerId="LiveId" clId="{496BFFA8-D0C7-49C5-A7BB-C9E7A25A13D3}" dt="2024-10-16T14:25:54.260" v="180" actId="14100"/>
          <ac:spMkLst>
            <pc:docMk/>
            <pc:sldMk cId="3817231036" sldId="264"/>
            <ac:spMk id="2" creationId="{474882C8-08EB-C461-4A76-E78C1BFDBAE6}"/>
          </ac:spMkLst>
        </pc:spChg>
        <pc:spChg chg="mod">
          <ac:chgData name="Sharon Dass" userId="8d96a4c2a16f58b2" providerId="LiveId" clId="{496BFFA8-D0C7-49C5-A7BB-C9E7A25A13D3}" dt="2024-10-16T14:13:43.171" v="121"/>
          <ac:spMkLst>
            <pc:docMk/>
            <pc:sldMk cId="3817231036" sldId="264"/>
            <ac:spMk id="4" creationId="{3DFB534B-2C08-5C27-368E-BFA69CCE9FB7}"/>
          </ac:spMkLst>
        </pc:spChg>
        <pc:spChg chg="mod">
          <ac:chgData name="Sharon Dass" userId="8d96a4c2a16f58b2" providerId="LiveId" clId="{496BFFA8-D0C7-49C5-A7BB-C9E7A25A13D3}" dt="2024-10-16T14:13:43.171" v="121"/>
          <ac:spMkLst>
            <pc:docMk/>
            <pc:sldMk cId="3817231036" sldId="264"/>
            <ac:spMk id="5" creationId="{A78AC855-257A-707C-00E4-CD5326473AED}"/>
          </ac:spMkLst>
        </pc:spChg>
        <pc:spChg chg="mod">
          <ac:chgData name="Sharon Dass" userId="8d96a4c2a16f58b2" providerId="LiveId" clId="{496BFFA8-D0C7-49C5-A7BB-C9E7A25A13D3}" dt="2024-10-16T14:13:43.171" v="121"/>
          <ac:spMkLst>
            <pc:docMk/>
            <pc:sldMk cId="3817231036" sldId="264"/>
            <ac:spMk id="6" creationId="{FA214FF4-724B-2182-7965-389A18229DA5}"/>
          </ac:spMkLst>
        </pc:spChg>
        <pc:picChg chg="mod">
          <ac:chgData name="Sharon Dass" userId="8d96a4c2a16f58b2" providerId="LiveId" clId="{496BFFA8-D0C7-49C5-A7BB-C9E7A25A13D3}" dt="2024-10-16T14:15:55.556" v="139" actId="1076"/>
          <ac:picMkLst>
            <pc:docMk/>
            <pc:sldMk cId="3817231036" sldId="264"/>
            <ac:picMk id="7" creationId="{8AD348D0-CFA0-E4EE-ECB4-31797DFE71D7}"/>
          </ac:picMkLst>
        </pc:picChg>
      </pc:sldChg>
      <pc:sldChg chg="modSp mod">
        <pc:chgData name="Sharon Dass" userId="8d96a4c2a16f58b2" providerId="LiveId" clId="{496BFFA8-D0C7-49C5-A7BB-C9E7A25A13D3}" dt="2024-10-16T14:25:45.661" v="179" actId="14100"/>
        <pc:sldMkLst>
          <pc:docMk/>
          <pc:sldMk cId="2337455698" sldId="265"/>
        </pc:sldMkLst>
        <pc:spChg chg="mod">
          <ac:chgData name="Sharon Dass" userId="8d96a4c2a16f58b2" providerId="LiveId" clId="{496BFFA8-D0C7-49C5-A7BB-C9E7A25A13D3}" dt="2024-10-16T14:25:45.661" v="179" actId="14100"/>
          <ac:spMkLst>
            <pc:docMk/>
            <pc:sldMk cId="2337455698" sldId="265"/>
            <ac:spMk id="2" creationId="{D3DE540F-820B-6F04-235C-AD1B04AB113F}"/>
          </ac:spMkLst>
        </pc:spChg>
        <pc:spChg chg="mod">
          <ac:chgData name="Sharon Dass" userId="8d96a4c2a16f58b2" providerId="LiveId" clId="{496BFFA8-D0C7-49C5-A7BB-C9E7A25A13D3}" dt="2024-10-16T14:13:43.171" v="121"/>
          <ac:spMkLst>
            <pc:docMk/>
            <pc:sldMk cId="2337455698" sldId="265"/>
            <ac:spMk id="4" creationId="{AC7C1EEE-8B78-C5FC-6F54-7D0EACAF7405}"/>
          </ac:spMkLst>
        </pc:spChg>
        <pc:spChg chg="mod">
          <ac:chgData name="Sharon Dass" userId="8d96a4c2a16f58b2" providerId="LiveId" clId="{496BFFA8-D0C7-49C5-A7BB-C9E7A25A13D3}" dt="2024-10-16T14:13:43.171" v="121"/>
          <ac:spMkLst>
            <pc:docMk/>
            <pc:sldMk cId="2337455698" sldId="265"/>
            <ac:spMk id="5" creationId="{CF79ED0B-D79A-2ED6-F1B0-ACDE79C0C08F}"/>
          </ac:spMkLst>
        </pc:spChg>
        <pc:spChg chg="mod">
          <ac:chgData name="Sharon Dass" userId="8d96a4c2a16f58b2" providerId="LiveId" clId="{496BFFA8-D0C7-49C5-A7BB-C9E7A25A13D3}" dt="2024-10-16T14:13:43.171" v="121"/>
          <ac:spMkLst>
            <pc:docMk/>
            <pc:sldMk cId="2337455698" sldId="265"/>
            <ac:spMk id="6" creationId="{B64E7DC4-9390-A433-D812-C9E615A8F7F7}"/>
          </ac:spMkLst>
        </pc:spChg>
        <pc:picChg chg="mod">
          <ac:chgData name="Sharon Dass" userId="8d96a4c2a16f58b2" providerId="LiveId" clId="{496BFFA8-D0C7-49C5-A7BB-C9E7A25A13D3}" dt="2024-10-16T14:14:51.190" v="129" actId="1076"/>
          <ac:picMkLst>
            <pc:docMk/>
            <pc:sldMk cId="2337455698" sldId="265"/>
            <ac:picMk id="7" creationId="{FB212697-5A98-EE31-3AE7-88BCF86C524E}"/>
          </ac:picMkLst>
        </pc:picChg>
      </pc:sldChg>
      <pc:sldChg chg="modSp mod">
        <pc:chgData name="Sharon Dass" userId="8d96a4c2a16f58b2" providerId="LiveId" clId="{496BFFA8-D0C7-49C5-A7BB-C9E7A25A13D3}" dt="2024-10-16T14:25:38.488" v="178" actId="14100"/>
        <pc:sldMkLst>
          <pc:docMk/>
          <pc:sldMk cId="1938644484" sldId="266"/>
        </pc:sldMkLst>
        <pc:spChg chg="mod">
          <ac:chgData name="Sharon Dass" userId="8d96a4c2a16f58b2" providerId="LiveId" clId="{496BFFA8-D0C7-49C5-A7BB-C9E7A25A13D3}" dt="2024-10-16T14:25:38.488" v="178" actId="14100"/>
          <ac:spMkLst>
            <pc:docMk/>
            <pc:sldMk cId="1938644484" sldId="266"/>
            <ac:spMk id="2" creationId="{13C3631C-A3DF-8D70-980E-9CBD3BC440CB}"/>
          </ac:spMkLst>
        </pc:spChg>
        <pc:spChg chg="mod">
          <ac:chgData name="Sharon Dass" userId="8d96a4c2a16f58b2" providerId="LiveId" clId="{496BFFA8-D0C7-49C5-A7BB-C9E7A25A13D3}" dt="2024-10-16T14:13:43.171" v="121"/>
          <ac:spMkLst>
            <pc:docMk/>
            <pc:sldMk cId="1938644484" sldId="266"/>
            <ac:spMk id="4" creationId="{D51EFA8A-2F1B-A858-759C-EAD7719D0413}"/>
          </ac:spMkLst>
        </pc:spChg>
        <pc:spChg chg="mod">
          <ac:chgData name="Sharon Dass" userId="8d96a4c2a16f58b2" providerId="LiveId" clId="{496BFFA8-D0C7-49C5-A7BB-C9E7A25A13D3}" dt="2024-10-16T14:13:43.171" v="121"/>
          <ac:spMkLst>
            <pc:docMk/>
            <pc:sldMk cId="1938644484" sldId="266"/>
            <ac:spMk id="5" creationId="{A8067C40-1612-F9B5-3E0A-7173A22401C1}"/>
          </ac:spMkLst>
        </pc:spChg>
        <pc:spChg chg="mod">
          <ac:chgData name="Sharon Dass" userId="8d96a4c2a16f58b2" providerId="LiveId" clId="{496BFFA8-D0C7-49C5-A7BB-C9E7A25A13D3}" dt="2024-10-16T14:13:43.171" v="121"/>
          <ac:spMkLst>
            <pc:docMk/>
            <pc:sldMk cId="1938644484" sldId="266"/>
            <ac:spMk id="6" creationId="{3642A990-EF92-0597-6566-7BFD63D6671D}"/>
          </ac:spMkLst>
        </pc:spChg>
        <pc:picChg chg="mod">
          <ac:chgData name="Sharon Dass" userId="8d96a4c2a16f58b2" providerId="LiveId" clId="{496BFFA8-D0C7-49C5-A7BB-C9E7A25A13D3}" dt="2024-10-16T14:15:39.901" v="136" actId="1076"/>
          <ac:picMkLst>
            <pc:docMk/>
            <pc:sldMk cId="1938644484" sldId="266"/>
            <ac:picMk id="7" creationId="{EC66BAFC-21E1-BA6F-7F0C-C70962DC2B5B}"/>
          </ac:picMkLst>
        </pc:picChg>
      </pc:sldChg>
      <pc:sldChg chg="modSp mod">
        <pc:chgData name="Sharon Dass" userId="8d96a4c2a16f58b2" providerId="LiveId" clId="{496BFFA8-D0C7-49C5-A7BB-C9E7A25A13D3}" dt="2024-10-16T14:13:43.171" v="121"/>
        <pc:sldMkLst>
          <pc:docMk/>
          <pc:sldMk cId="1568289882" sldId="268"/>
        </pc:sldMkLst>
        <pc:spChg chg="mod">
          <ac:chgData name="Sharon Dass" userId="8d96a4c2a16f58b2" providerId="LiveId" clId="{496BFFA8-D0C7-49C5-A7BB-C9E7A25A13D3}" dt="2024-10-16T14:13:43.171" v="121"/>
          <ac:spMkLst>
            <pc:docMk/>
            <pc:sldMk cId="1568289882" sldId="268"/>
            <ac:spMk id="2" creationId="{CC2D13B2-1179-8E92-20DE-5EEFFB32709C}"/>
          </ac:spMkLst>
        </pc:spChg>
        <pc:spChg chg="mod">
          <ac:chgData name="Sharon Dass" userId="8d96a4c2a16f58b2" providerId="LiveId" clId="{496BFFA8-D0C7-49C5-A7BB-C9E7A25A13D3}" dt="2024-10-16T14:13:43.171" v="121"/>
          <ac:spMkLst>
            <pc:docMk/>
            <pc:sldMk cId="1568289882" sldId="268"/>
            <ac:spMk id="3" creationId="{94B462B1-E709-FAAB-82D1-BEDD02F1BD76}"/>
          </ac:spMkLst>
        </pc:spChg>
        <pc:spChg chg="mod">
          <ac:chgData name="Sharon Dass" userId="8d96a4c2a16f58b2" providerId="LiveId" clId="{496BFFA8-D0C7-49C5-A7BB-C9E7A25A13D3}" dt="2024-10-16T14:13:43.171" v="121"/>
          <ac:spMkLst>
            <pc:docMk/>
            <pc:sldMk cId="1568289882" sldId="268"/>
            <ac:spMk id="4" creationId="{9689058A-166C-4B95-A82B-8B11B123FE78}"/>
          </ac:spMkLst>
        </pc:spChg>
        <pc:spChg chg="mod">
          <ac:chgData name="Sharon Dass" userId="8d96a4c2a16f58b2" providerId="LiveId" clId="{496BFFA8-D0C7-49C5-A7BB-C9E7A25A13D3}" dt="2024-10-16T14:13:43.171" v="121"/>
          <ac:spMkLst>
            <pc:docMk/>
            <pc:sldMk cId="1568289882" sldId="268"/>
            <ac:spMk id="5" creationId="{A63E612D-D239-954E-FF7C-A73E8A3E6772}"/>
          </ac:spMkLst>
        </pc:spChg>
        <pc:spChg chg="mod">
          <ac:chgData name="Sharon Dass" userId="8d96a4c2a16f58b2" providerId="LiveId" clId="{496BFFA8-D0C7-49C5-A7BB-C9E7A25A13D3}" dt="2024-10-16T14:13:43.171" v="121"/>
          <ac:spMkLst>
            <pc:docMk/>
            <pc:sldMk cId="1568289882" sldId="268"/>
            <ac:spMk id="6" creationId="{1FB972A7-23CF-7D83-1E7B-4153B24E8711}"/>
          </ac:spMkLst>
        </pc:spChg>
      </pc:sldChg>
      <pc:sldChg chg="modSp mod">
        <pc:chgData name="Sharon Dass" userId="8d96a4c2a16f58b2" providerId="LiveId" clId="{496BFFA8-D0C7-49C5-A7BB-C9E7A25A13D3}" dt="2024-10-16T14:17:15.996" v="168" actId="20577"/>
        <pc:sldMkLst>
          <pc:docMk/>
          <pc:sldMk cId="2524811646" sldId="269"/>
        </pc:sldMkLst>
        <pc:spChg chg="mod">
          <ac:chgData name="Sharon Dass" userId="8d96a4c2a16f58b2" providerId="LiveId" clId="{496BFFA8-D0C7-49C5-A7BB-C9E7A25A13D3}" dt="2024-10-16T14:17:15.996" v="168" actId="20577"/>
          <ac:spMkLst>
            <pc:docMk/>
            <pc:sldMk cId="2524811646" sldId="269"/>
            <ac:spMk id="2" creationId="{C6EA7892-579C-3B94-BC57-A752FF3FBFA3}"/>
          </ac:spMkLst>
        </pc:spChg>
        <pc:spChg chg="mod">
          <ac:chgData name="Sharon Dass" userId="8d96a4c2a16f58b2" providerId="LiveId" clId="{496BFFA8-D0C7-49C5-A7BB-C9E7A25A13D3}" dt="2024-10-16T14:13:43.171" v="121"/>
          <ac:spMkLst>
            <pc:docMk/>
            <pc:sldMk cId="2524811646" sldId="269"/>
            <ac:spMk id="3" creationId="{F81F2CAF-B658-CDE6-7853-630665BBA248}"/>
          </ac:spMkLst>
        </pc:spChg>
        <pc:spChg chg="mod">
          <ac:chgData name="Sharon Dass" userId="8d96a4c2a16f58b2" providerId="LiveId" clId="{496BFFA8-D0C7-49C5-A7BB-C9E7A25A13D3}" dt="2024-10-16T14:13:43.171" v="121"/>
          <ac:spMkLst>
            <pc:docMk/>
            <pc:sldMk cId="2524811646" sldId="269"/>
            <ac:spMk id="4" creationId="{7AE3B263-FF51-6124-6878-084E9C82A746}"/>
          </ac:spMkLst>
        </pc:spChg>
        <pc:spChg chg="mod">
          <ac:chgData name="Sharon Dass" userId="8d96a4c2a16f58b2" providerId="LiveId" clId="{496BFFA8-D0C7-49C5-A7BB-C9E7A25A13D3}" dt="2024-10-16T14:13:43.171" v="121"/>
          <ac:spMkLst>
            <pc:docMk/>
            <pc:sldMk cId="2524811646" sldId="269"/>
            <ac:spMk id="5" creationId="{7BC8C433-8681-E52C-B2E5-9379D47981ED}"/>
          </ac:spMkLst>
        </pc:spChg>
        <pc:spChg chg="mod">
          <ac:chgData name="Sharon Dass" userId="8d96a4c2a16f58b2" providerId="LiveId" clId="{496BFFA8-D0C7-49C5-A7BB-C9E7A25A13D3}" dt="2024-10-16T14:13:43.171" v="121"/>
          <ac:spMkLst>
            <pc:docMk/>
            <pc:sldMk cId="2524811646" sldId="269"/>
            <ac:spMk id="6" creationId="{5D042B28-0DC3-9628-655D-4E8C412A5131}"/>
          </ac:spMkLst>
        </pc:spChg>
      </pc:sldChg>
      <pc:sldChg chg="modSp mod">
        <pc:chgData name="Sharon Dass" userId="8d96a4c2a16f58b2" providerId="LiveId" clId="{496BFFA8-D0C7-49C5-A7BB-C9E7A25A13D3}" dt="2024-10-16T14:17:08.363" v="164" actId="20577"/>
        <pc:sldMkLst>
          <pc:docMk/>
          <pc:sldMk cId="3087752218" sldId="270"/>
        </pc:sldMkLst>
        <pc:spChg chg="mod">
          <ac:chgData name="Sharon Dass" userId="8d96a4c2a16f58b2" providerId="LiveId" clId="{496BFFA8-D0C7-49C5-A7BB-C9E7A25A13D3}" dt="2024-10-16T14:17:08.363" v="164" actId="20577"/>
          <ac:spMkLst>
            <pc:docMk/>
            <pc:sldMk cId="3087752218" sldId="270"/>
            <ac:spMk id="2" creationId="{F9A10BE6-56D0-268F-3A89-E96729A5A880}"/>
          </ac:spMkLst>
        </pc:spChg>
        <pc:spChg chg="mod">
          <ac:chgData name="Sharon Dass" userId="8d96a4c2a16f58b2" providerId="LiveId" clId="{496BFFA8-D0C7-49C5-A7BB-C9E7A25A13D3}" dt="2024-10-16T14:13:43.171" v="121"/>
          <ac:spMkLst>
            <pc:docMk/>
            <pc:sldMk cId="3087752218" sldId="270"/>
            <ac:spMk id="4" creationId="{D48D1FC4-2366-5373-1BE2-ACE284784B56}"/>
          </ac:spMkLst>
        </pc:spChg>
        <pc:spChg chg="mod">
          <ac:chgData name="Sharon Dass" userId="8d96a4c2a16f58b2" providerId="LiveId" clId="{496BFFA8-D0C7-49C5-A7BB-C9E7A25A13D3}" dt="2024-10-16T14:13:43.171" v="121"/>
          <ac:spMkLst>
            <pc:docMk/>
            <pc:sldMk cId="3087752218" sldId="270"/>
            <ac:spMk id="5" creationId="{E0202917-7D02-C471-1E43-EB6CBB99F7F3}"/>
          </ac:spMkLst>
        </pc:spChg>
        <pc:spChg chg="mod">
          <ac:chgData name="Sharon Dass" userId="8d96a4c2a16f58b2" providerId="LiveId" clId="{496BFFA8-D0C7-49C5-A7BB-C9E7A25A13D3}" dt="2024-10-16T14:13:43.171" v="121"/>
          <ac:spMkLst>
            <pc:docMk/>
            <pc:sldMk cId="3087752218" sldId="270"/>
            <ac:spMk id="6" creationId="{9E4C4DB3-1219-16C5-89FC-ED0BEEF889B5}"/>
          </ac:spMkLst>
        </pc:spChg>
      </pc:sldChg>
      <pc:sldChg chg="addSp delSp modSp new mod">
        <pc:chgData name="Sharon Dass" userId="8d96a4c2a16f58b2" providerId="LiveId" clId="{496BFFA8-D0C7-49C5-A7BB-C9E7A25A13D3}" dt="2024-10-16T14:16:47.394" v="159" actId="1076"/>
        <pc:sldMkLst>
          <pc:docMk/>
          <pc:sldMk cId="2766015688" sldId="271"/>
        </pc:sldMkLst>
        <pc:spChg chg="mod">
          <ac:chgData name="Sharon Dass" userId="8d96a4c2a16f58b2" providerId="LiveId" clId="{496BFFA8-D0C7-49C5-A7BB-C9E7A25A13D3}" dt="2024-10-16T14:13:43.171" v="121"/>
          <ac:spMkLst>
            <pc:docMk/>
            <pc:sldMk cId="2766015688" sldId="271"/>
            <ac:spMk id="2" creationId="{74712E96-B18D-9E03-7A07-2EE9203A7F29}"/>
          </ac:spMkLst>
        </pc:spChg>
        <pc:spChg chg="mod">
          <ac:chgData name="Sharon Dass" userId="8d96a4c2a16f58b2" providerId="LiveId" clId="{496BFFA8-D0C7-49C5-A7BB-C9E7A25A13D3}" dt="2024-10-16T14:13:43.171" v="121"/>
          <ac:spMkLst>
            <pc:docMk/>
            <pc:sldMk cId="2766015688" sldId="271"/>
            <ac:spMk id="3" creationId="{B89F5F46-DDD6-36D3-8637-82C16F6F6537}"/>
          </ac:spMkLst>
        </pc:spChg>
        <pc:spChg chg="mod">
          <ac:chgData name="Sharon Dass" userId="8d96a4c2a16f58b2" providerId="LiveId" clId="{496BFFA8-D0C7-49C5-A7BB-C9E7A25A13D3}" dt="2024-10-16T14:13:43.171" v="121"/>
          <ac:spMkLst>
            <pc:docMk/>
            <pc:sldMk cId="2766015688" sldId="271"/>
            <ac:spMk id="4" creationId="{6CD3E4BA-D137-ACAB-D1E9-05431711E1DE}"/>
          </ac:spMkLst>
        </pc:spChg>
        <pc:picChg chg="add mod">
          <ac:chgData name="Sharon Dass" userId="8d96a4c2a16f58b2" providerId="LiveId" clId="{496BFFA8-D0C7-49C5-A7BB-C9E7A25A13D3}" dt="2024-10-16T14:00:21.555" v="37" actId="1076"/>
          <ac:picMkLst>
            <pc:docMk/>
            <pc:sldMk cId="2766015688" sldId="271"/>
            <ac:picMk id="6" creationId="{D5381B47-B574-412D-DD1A-BB00728720FD}"/>
          </ac:picMkLst>
        </pc:picChg>
        <pc:picChg chg="add mod">
          <ac:chgData name="Sharon Dass" userId="8d96a4c2a16f58b2" providerId="LiveId" clId="{496BFFA8-D0C7-49C5-A7BB-C9E7A25A13D3}" dt="2024-10-16T14:16:47.394" v="159" actId="1076"/>
          <ac:picMkLst>
            <pc:docMk/>
            <pc:sldMk cId="2766015688" sldId="271"/>
            <ac:picMk id="8" creationId="{B2E4F53F-5832-0218-CC58-E812015755B6}"/>
          </ac:picMkLst>
        </pc:picChg>
        <pc:picChg chg="add del mod">
          <ac:chgData name="Sharon Dass" userId="8d96a4c2a16f58b2" providerId="LiveId" clId="{496BFFA8-D0C7-49C5-A7BB-C9E7A25A13D3}" dt="2024-10-16T13:59:38.223" v="29" actId="478"/>
          <ac:picMkLst>
            <pc:docMk/>
            <pc:sldMk cId="2766015688" sldId="271"/>
            <ac:picMk id="10" creationId="{AB7D4B4A-7C3D-1C3B-0DC2-A858BA900C9F}"/>
          </ac:picMkLst>
        </pc:picChg>
        <pc:picChg chg="add mod">
          <ac:chgData name="Sharon Dass" userId="8d96a4c2a16f58b2" providerId="LiveId" clId="{496BFFA8-D0C7-49C5-A7BB-C9E7A25A13D3}" dt="2024-10-16T14:00:16.206" v="36" actId="14100"/>
          <ac:picMkLst>
            <pc:docMk/>
            <pc:sldMk cId="2766015688" sldId="271"/>
            <ac:picMk id="12" creationId="{04E281C7-02B0-27A7-0015-3BED377A5171}"/>
          </ac:picMkLst>
        </pc:picChg>
      </pc:sldChg>
      <pc:sldChg chg="delSp modSp new del mod">
        <pc:chgData name="Sharon Dass" userId="8d96a4c2a16f58b2" providerId="LiveId" clId="{496BFFA8-D0C7-49C5-A7BB-C9E7A25A13D3}" dt="2024-10-16T13:55:41.641" v="7" actId="2696"/>
        <pc:sldMkLst>
          <pc:docMk/>
          <pc:sldMk cId="3075508751" sldId="271"/>
        </pc:sldMkLst>
        <pc:spChg chg="del mod">
          <ac:chgData name="Sharon Dass" userId="8d96a4c2a16f58b2" providerId="LiveId" clId="{496BFFA8-D0C7-49C5-A7BB-C9E7A25A13D3}" dt="2024-10-16T13:55:19.749" v="3" actId="478"/>
          <ac:spMkLst>
            <pc:docMk/>
            <pc:sldMk cId="3075508751" sldId="271"/>
            <ac:spMk id="2" creationId="{790CD3CE-D118-C864-E896-FA0477C06463}"/>
          </ac:spMkLst>
        </pc:spChg>
        <pc:spChg chg="mod">
          <ac:chgData name="Sharon Dass" userId="8d96a4c2a16f58b2" providerId="LiveId" clId="{496BFFA8-D0C7-49C5-A7BB-C9E7A25A13D3}" dt="2024-10-16T13:55:29.879" v="6" actId="14100"/>
          <ac:spMkLst>
            <pc:docMk/>
            <pc:sldMk cId="3075508751" sldId="271"/>
            <ac:spMk id="3" creationId="{B0A5862F-F303-C667-000E-7380A49B3832}"/>
          </ac:spMkLst>
        </pc:spChg>
      </pc:sldChg>
      <pc:sldChg chg="new del">
        <pc:chgData name="Sharon Dass" userId="8d96a4c2a16f58b2" providerId="LiveId" clId="{496BFFA8-D0C7-49C5-A7BB-C9E7A25A13D3}" dt="2024-10-16T14:00:39.938" v="39" actId="2696"/>
        <pc:sldMkLst>
          <pc:docMk/>
          <pc:sldMk cId="1872922709" sldId="272"/>
        </pc:sldMkLst>
      </pc:sldChg>
      <pc:sldChg chg="new del">
        <pc:chgData name="Sharon Dass" userId="8d96a4c2a16f58b2" providerId="LiveId" clId="{496BFFA8-D0C7-49C5-A7BB-C9E7A25A13D3}" dt="2024-10-16T14:00:52.820" v="41" actId="2696"/>
        <pc:sldMkLst>
          <pc:docMk/>
          <pc:sldMk cId="1893360898" sldId="272"/>
        </pc:sldMkLst>
      </pc:sldChg>
      <pc:sldChg chg="modSp new mod">
        <pc:chgData name="Sharon Dass" userId="8d96a4c2a16f58b2" providerId="LiveId" clId="{496BFFA8-D0C7-49C5-A7BB-C9E7A25A13D3}" dt="2024-10-16T14:16:37.118" v="156" actId="113"/>
        <pc:sldMkLst>
          <pc:docMk/>
          <pc:sldMk cId="3842488215" sldId="272"/>
        </pc:sldMkLst>
        <pc:spChg chg="mod">
          <ac:chgData name="Sharon Dass" userId="8d96a4c2a16f58b2" providerId="LiveId" clId="{496BFFA8-D0C7-49C5-A7BB-C9E7A25A13D3}" dt="2024-10-16T14:16:37.118" v="156" actId="113"/>
          <ac:spMkLst>
            <pc:docMk/>
            <pc:sldMk cId="3842488215" sldId="272"/>
            <ac:spMk id="2" creationId="{36F6B7FE-71AF-8514-1206-654BD5E17BC1}"/>
          </ac:spMkLst>
        </pc:spChg>
        <pc:spChg chg="mod">
          <ac:chgData name="Sharon Dass" userId="8d96a4c2a16f58b2" providerId="LiveId" clId="{496BFFA8-D0C7-49C5-A7BB-C9E7A25A13D3}" dt="2024-10-16T14:13:43.171" v="121"/>
          <ac:spMkLst>
            <pc:docMk/>
            <pc:sldMk cId="3842488215" sldId="272"/>
            <ac:spMk id="3" creationId="{9E2D37C7-2F98-735C-CEB8-4AE62826A216}"/>
          </ac:spMkLst>
        </pc:spChg>
        <pc:spChg chg="mod">
          <ac:chgData name="Sharon Dass" userId="8d96a4c2a16f58b2" providerId="LiveId" clId="{496BFFA8-D0C7-49C5-A7BB-C9E7A25A13D3}" dt="2024-10-16T14:13:43.171" v="121"/>
          <ac:spMkLst>
            <pc:docMk/>
            <pc:sldMk cId="3842488215" sldId="272"/>
            <ac:spMk id="4" creationId="{24F1488A-3FE4-90BF-36E0-71C3E5AFEB11}"/>
          </ac:spMkLst>
        </pc:spChg>
        <pc:spChg chg="mod">
          <ac:chgData name="Sharon Dass" userId="8d96a4c2a16f58b2" providerId="LiveId" clId="{496BFFA8-D0C7-49C5-A7BB-C9E7A25A13D3}" dt="2024-10-16T14:13:43.171" v="121"/>
          <ac:spMkLst>
            <pc:docMk/>
            <pc:sldMk cId="3842488215" sldId="272"/>
            <ac:spMk id="5" creationId="{DFEDAE1B-BEFE-6939-C929-4FFCC83FB528}"/>
          </ac:spMkLst>
        </pc:spChg>
      </pc:sldChg>
      <pc:sldChg chg="addSp delSp modSp add mod">
        <pc:chgData name="Sharon Dass" userId="8d96a4c2a16f58b2" providerId="LiveId" clId="{496BFFA8-D0C7-49C5-A7BB-C9E7A25A13D3}" dt="2024-10-16T14:13:43.171" v="121"/>
        <pc:sldMkLst>
          <pc:docMk/>
          <pc:sldMk cId="291183633" sldId="273"/>
        </pc:sldMkLst>
        <pc:spChg chg="mod">
          <ac:chgData name="Sharon Dass" userId="8d96a4c2a16f58b2" providerId="LiveId" clId="{496BFFA8-D0C7-49C5-A7BB-C9E7A25A13D3}" dt="2024-10-16T14:13:43.171" v="121"/>
          <ac:spMkLst>
            <pc:docMk/>
            <pc:sldMk cId="291183633" sldId="273"/>
            <ac:spMk id="2" creationId="{12AAC83D-B138-3163-ED06-F5F9E5D40C15}"/>
          </ac:spMkLst>
        </pc:spChg>
        <pc:spChg chg="mod">
          <ac:chgData name="Sharon Dass" userId="8d96a4c2a16f58b2" providerId="LiveId" clId="{496BFFA8-D0C7-49C5-A7BB-C9E7A25A13D3}" dt="2024-10-16T14:13:43.171" v="121"/>
          <ac:spMkLst>
            <pc:docMk/>
            <pc:sldMk cId="291183633" sldId="273"/>
            <ac:spMk id="3" creationId="{086B4120-F148-5171-920A-EFF14ED806DA}"/>
          </ac:spMkLst>
        </pc:spChg>
        <pc:spChg chg="mod">
          <ac:chgData name="Sharon Dass" userId="8d96a4c2a16f58b2" providerId="LiveId" clId="{496BFFA8-D0C7-49C5-A7BB-C9E7A25A13D3}" dt="2024-10-16T14:13:43.171" v="121"/>
          <ac:spMkLst>
            <pc:docMk/>
            <pc:sldMk cId="291183633" sldId="273"/>
            <ac:spMk id="4" creationId="{3D00109E-0C7F-4E38-9E93-5059A9FC79A9}"/>
          </ac:spMkLst>
        </pc:spChg>
        <pc:picChg chg="del">
          <ac:chgData name="Sharon Dass" userId="8d96a4c2a16f58b2" providerId="LiveId" clId="{496BFFA8-D0C7-49C5-A7BB-C9E7A25A13D3}" dt="2024-10-16T14:01:23.475" v="57" actId="478"/>
          <ac:picMkLst>
            <pc:docMk/>
            <pc:sldMk cId="291183633" sldId="273"/>
            <ac:picMk id="6" creationId="{688B0134-C9C1-3EBF-E2FB-7F00A8980310}"/>
          </ac:picMkLst>
        </pc:picChg>
        <pc:picChg chg="add mod">
          <ac:chgData name="Sharon Dass" userId="8d96a4c2a16f58b2" providerId="LiveId" clId="{496BFFA8-D0C7-49C5-A7BB-C9E7A25A13D3}" dt="2024-10-16T14:08:56.558" v="74" actId="1076"/>
          <ac:picMkLst>
            <pc:docMk/>
            <pc:sldMk cId="291183633" sldId="273"/>
            <ac:picMk id="7" creationId="{7FA327C0-A5AD-DB35-A9D4-256A4C44CD98}"/>
          </ac:picMkLst>
        </pc:picChg>
        <pc:picChg chg="del">
          <ac:chgData name="Sharon Dass" userId="8d96a4c2a16f58b2" providerId="LiveId" clId="{496BFFA8-D0C7-49C5-A7BB-C9E7A25A13D3}" dt="2024-10-16T14:01:24.251" v="58" actId="478"/>
          <ac:picMkLst>
            <pc:docMk/>
            <pc:sldMk cId="291183633" sldId="273"/>
            <ac:picMk id="8" creationId="{47843149-C0D7-F8DB-9415-C75456DD3EE5}"/>
          </ac:picMkLst>
        </pc:picChg>
        <pc:picChg chg="add mod">
          <ac:chgData name="Sharon Dass" userId="8d96a4c2a16f58b2" providerId="LiveId" clId="{496BFFA8-D0C7-49C5-A7BB-C9E7A25A13D3}" dt="2024-10-16T14:08:49.425" v="73" actId="1076"/>
          <ac:picMkLst>
            <pc:docMk/>
            <pc:sldMk cId="291183633" sldId="273"/>
            <ac:picMk id="10" creationId="{997DD21E-E7DA-FCC8-3ED2-D0A23F039E21}"/>
          </ac:picMkLst>
        </pc:picChg>
        <pc:picChg chg="del">
          <ac:chgData name="Sharon Dass" userId="8d96a4c2a16f58b2" providerId="LiveId" clId="{496BFFA8-D0C7-49C5-A7BB-C9E7A25A13D3}" dt="2024-10-16T14:01:24.808" v="59" actId="478"/>
          <ac:picMkLst>
            <pc:docMk/>
            <pc:sldMk cId="291183633" sldId="273"/>
            <ac:picMk id="12" creationId="{BCA89F08-CB2D-974C-DCC8-1266731F6E45}"/>
          </ac:picMkLst>
        </pc:picChg>
      </pc:sldChg>
      <pc:sldChg chg="addSp modSp new mod">
        <pc:chgData name="Sharon Dass" userId="8d96a4c2a16f58b2" providerId="LiveId" clId="{496BFFA8-D0C7-49C5-A7BB-C9E7A25A13D3}" dt="2024-10-16T14:13:43.171" v="121"/>
        <pc:sldMkLst>
          <pc:docMk/>
          <pc:sldMk cId="3387420175" sldId="274"/>
        </pc:sldMkLst>
        <pc:spChg chg="mod">
          <ac:chgData name="Sharon Dass" userId="8d96a4c2a16f58b2" providerId="LiveId" clId="{496BFFA8-D0C7-49C5-A7BB-C9E7A25A13D3}" dt="2024-10-16T14:13:43.171" v="121"/>
          <ac:spMkLst>
            <pc:docMk/>
            <pc:sldMk cId="3387420175" sldId="274"/>
            <ac:spMk id="2" creationId="{6B63D6D9-574E-AB1F-6FFC-689B92703E70}"/>
          </ac:spMkLst>
        </pc:spChg>
        <pc:spChg chg="mod">
          <ac:chgData name="Sharon Dass" userId="8d96a4c2a16f58b2" providerId="LiveId" clId="{496BFFA8-D0C7-49C5-A7BB-C9E7A25A13D3}" dt="2024-10-16T14:13:43.171" v="121"/>
          <ac:spMkLst>
            <pc:docMk/>
            <pc:sldMk cId="3387420175" sldId="274"/>
            <ac:spMk id="3" creationId="{D6E46CCB-BA25-DF21-1E41-12FB0ACD6A13}"/>
          </ac:spMkLst>
        </pc:spChg>
        <pc:spChg chg="mod">
          <ac:chgData name="Sharon Dass" userId="8d96a4c2a16f58b2" providerId="LiveId" clId="{496BFFA8-D0C7-49C5-A7BB-C9E7A25A13D3}" dt="2024-10-16T14:13:43.171" v="121"/>
          <ac:spMkLst>
            <pc:docMk/>
            <pc:sldMk cId="3387420175" sldId="274"/>
            <ac:spMk id="4" creationId="{32840D4C-BB88-646E-455B-5A631278D88C}"/>
          </ac:spMkLst>
        </pc:spChg>
        <pc:picChg chg="add mod">
          <ac:chgData name="Sharon Dass" userId="8d96a4c2a16f58b2" providerId="LiveId" clId="{496BFFA8-D0C7-49C5-A7BB-C9E7A25A13D3}" dt="2024-10-16T14:08:29.168" v="71" actId="1076"/>
          <ac:picMkLst>
            <pc:docMk/>
            <pc:sldMk cId="3387420175" sldId="274"/>
            <ac:picMk id="6" creationId="{25133D35-1579-5B36-C960-323F615E1368}"/>
          </ac:picMkLst>
        </pc:picChg>
      </pc:sldChg>
      <pc:sldChg chg="addSp modSp new mod">
        <pc:chgData name="Sharon Dass" userId="8d96a4c2a16f58b2" providerId="LiveId" clId="{496BFFA8-D0C7-49C5-A7BB-C9E7A25A13D3}" dt="2024-10-16T14:13:43.171" v="121"/>
        <pc:sldMkLst>
          <pc:docMk/>
          <pc:sldMk cId="3192952913" sldId="275"/>
        </pc:sldMkLst>
        <pc:spChg chg="mod">
          <ac:chgData name="Sharon Dass" userId="8d96a4c2a16f58b2" providerId="LiveId" clId="{496BFFA8-D0C7-49C5-A7BB-C9E7A25A13D3}" dt="2024-10-16T14:13:43.171" v="121"/>
          <ac:spMkLst>
            <pc:docMk/>
            <pc:sldMk cId="3192952913" sldId="275"/>
            <ac:spMk id="2" creationId="{C6481F42-1ED7-DACA-A464-5D14F9550F37}"/>
          </ac:spMkLst>
        </pc:spChg>
        <pc:spChg chg="mod">
          <ac:chgData name="Sharon Dass" userId="8d96a4c2a16f58b2" providerId="LiveId" clId="{496BFFA8-D0C7-49C5-A7BB-C9E7A25A13D3}" dt="2024-10-16T14:13:43.171" v="121"/>
          <ac:spMkLst>
            <pc:docMk/>
            <pc:sldMk cId="3192952913" sldId="275"/>
            <ac:spMk id="3" creationId="{BF2F14A4-570E-4D20-7E65-50F388813A77}"/>
          </ac:spMkLst>
        </pc:spChg>
        <pc:spChg chg="mod">
          <ac:chgData name="Sharon Dass" userId="8d96a4c2a16f58b2" providerId="LiveId" clId="{496BFFA8-D0C7-49C5-A7BB-C9E7A25A13D3}" dt="2024-10-16T14:13:43.171" v="121"/>
          <ac:spMkLst>
            <pc:docMk/>
            <pc:sldMk cId="3192952913" sldId="275"/>
            <ac:spMk id="4" creationId="{AB7B381C-CAB3-8A5D-1D0D-2F354064B410}"/>
          </ac:spMkLst>
        </pc:spChg>
        <pc:picChg chg="add mod">
          <ac:chgData name="Sharon Dass" userId="8d96a4c2a16f58b2" providerId="LiveId" clId="{496BFFA8-D0C7-49C5-A7BB-C9E7A25A13D3}" dt="2024-10-16T14:10:02.016" v="84" actId="1076"/>
          <ac:picMkLst>
            <pc:docMk/>
            <pc:sldMk cId="3192952913" sldId="275"/>
            <ac:picMk id="6" creationId="{DE414808-A14E-5258-6A79-BCD4A3805F4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CC70CF7-838D-41F7-9297-B5F83BDCEB13}" type="datetimeFigureOut">
              <a:rPr lang="en-US" smtClean="0"/>
              <a:t>10/16/2024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2200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6B609-2A26-46AA-B595-3671F5470576}" type="datetimeFigureOut">
              <a:rPr lang="en-US" smtClean="0"/>
              <a:t>10/16/2024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158729217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16B609-2A26-46AA-B595-3671F5470576}" type="datetimeFigureOut">
              <a:rPr lang="en-US" smtClean="0"/>
              <a:t>10/16/2024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341241783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16B609-2A26-46AA-B595-3671F5470576}" type="datetimeFigureOut">
              <a:rPr lang="en-US" smtClean="0"/>
              <a:t>10/16/2024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207915220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B609-2A26-46AA-B595-3671F5470576}" type="datetimeFigureOut">
              <a:rPr lang="en-US" smtClean="0"/>
              <a:t>10/16/2024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90310384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6B609-2A26-46AA-B595-3671F5470576}" type="datetimeFigureOut">
              <a:rPr lang="en-US" smtClean="0"/>
              <a:t>10/16/2024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122745255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6B609-2A26-46AA-B595-3671F5470576}" type="datetimeFigureOut">
              <a:rPr lang="en-US" smtClean="0"/>
              <a:t>10/16/2024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132298980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836330A-4522-49F4-ACCE-A07321703478}" type="datetimeFigureOut">
              <a:rPr lang="en-US" smtClean="0"/>
              <a:t>10/16/2024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234782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5EC5DDF-A796-4D56-9973-341789785817}" type="datetimeFigureOut">
              <a:rPr lang="en-US" smtClean="0"/>
              <a:t>10/16/2024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2934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069DA-BCAC-469D-B81F-5CD529FD1EE6}" type="datetimeFigureOut">
              <a:rPr lang="en-US" smtClean="0"/>
              <a:t>10/16/2024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143805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4B3F2-5297-4D62-BDB7-590764A696AF}" type="datetimeFigureOut">
              <a:rPr lang="en-US" smtClean="0"/>
              <a:t>10/16/2024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13436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D0FAC0-A4F5-4A85-98AE-9E6BDD843B92}" type="datetimeFigureOut">
              <a:rPr lang="en-US" smtClean="0"/>
              <a:t>10/16/2024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375559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F58DF-B20E-4829-8712-7D40EB90064E}" type="datetimeFigureOut">
              <a:rPr lang="en-US" smtClean="0"/>
              <a:t>10/16/2024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58617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952F2A-FD05-43F8-9927-AF9F6AA75EA1}" type="datetimeFigureOut">
              <a:rPr lang="en-US" smtClean="0"/>
              <a:t>10/16/2024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128615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12728-8AF2-421E-A3EE-3D32DADA7E63}" type="datetimeFigureOut">
              <a:rPr lang="en-US" smtClean="0"/>
              <a:t>10/16/2024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425859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64D57-1513-4084-818F-075C9D0922CD}" type="datetimeFigureOut">
              <a:rPr lang="en-US" smtClean="0"/>
              <a:t>10/16/2024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351545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1DC6D-53F2-404B-944C-46E1F58C3149}" type="datetimeFigureOut">
              <a:rPr lang="en-US" smtClean="0"/>
              <a:t>10/16/2024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FDE724-0293-4953-AE9D-4D814FA589B0}" type="slidenum">
              <a:rPr lang="en-US" smtClean="0"/>
              <a:t>‹#›</a:t>
            </a:fld>
            <a:endParaRPr lang="en-US" dirty="0"/>
          </a:p>
        </p:txBody>
      </p:sp>
    </p:spTree>
    <p:extLst>
      <p:ext uri="{BB962C8B-B14F-4D97-AF65-F5344CB8AC3E}">
        <p14:creationId xmlns:p14="http://schemas.microsoft.com/office/powerpoint/2010/main" val="371070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16B609-2A26-46AA-B595-3671F5470576}" type="datetimeFigureOut">
              <a:rPr lang="en-US" smtClean="0"/>
              <a:t>10/16/2024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FDE724-0293-4953-AE9D-4D814FA589B0}" type="slidenum">
              <a:rPr lang="en-US" smtClean="0"/>
              <a:t>‹#›</a:t>
            </a:fld>
            <a:endParaRPr lang="en-US" dirty="0"/>
          </a:p>
        </p:txBody>
      </p:sp>
    </p:spTree>
    <p:extLst>
      <p:ext uri="{BB962C8B-B14F-4D97-AF65-F5344CB8AC3E}">
        <p14:creationId xmlns:p14="http://schemas.microsoft.com/office/powerpoint/2010/main" val="26942222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irplane flying over a runway&#10;&#10;Description automatically generated">
            <a:extLst>
              <a:ext uri="{FF2B5EF4-FFF2-40B4-BE49-F238E27FC236}">
                <a16:creationId xmlns:a16="http://schemas.microsoft.com/office/drawing/2014/main" id="{F1FC8567-391A-95C8-40D1-FCA6BAD848DD}"/>
              </a:ext>
            </a:extLst>
          </p:cNvPr>
          <p:cNvPicPr>
            <a:picLocks noChangeAspect="1"/>
          </p:cNvPicPr>
          <p:nvPr/>
        </p:nvPicPr>
        <p:blipFill>
          <a:blip r:embed="rId2"/>
          <a:srcRect t="6250"/>
          <a:stretch/>
        </p:blipFill>
        <p:spPr>
          <a:xfrm>
            <a:off x="-3047" y="10"/>
            <a:ext cx="12191999" cy="6857990"/>
          </a:xfrm>
          <a:prstGeom prst="rect">
            <a:avLst/>
          </a:prstGeom>
        </p:spPr>
      </p:pic>
      <p:sp>
        <p:nvSpPr>
          <p:cNvPr id="2" name="Title 1"/>
          <p:cNvSpPr>
            <a:spLocks noGrp="1"/>
          </p:cNvSpPr>
          <p:nvPr>
            <p:ph type="ctrTitle"/>
          </p:nvPr>
        </p:nvSpPr>
        <p:spPr>
          <a:xfrm>
            <a:off x="1292929" y="2714523"/>
            <a:ext cx="10058400" cy="3574778"/>
          </a:xfrm>
          <a:effectLst>
            <a:outerShdw blurRad="50800" dist="38100" dir="2700000" algn="tl" rotWithShape="0">
              <a:prstClr val="black">
                <a:alpha val="40000"/>
              </a:prstClr>
            </a:outerShdw>
          </a:effectLst>
        </p:spPr>
        <p:txBody>
          <a:bodyPr>
            <a:normAutofit/>
          </a:bodyPr>
          <a:lstStyle/>
          <a:p>
            <a:r>
              <a:rPr lang="en-GB" sz="5200" b="1" i="1" dirty="0">
                <a:solidFill>
                  <a:srgbClr val="FFFFFF"/>
                </a:solidFill>
              </a:rPr>
              <a:t>HIGHCLOUD AIRLINES</a:t>
            </a:r>
          </a:p>
        </p:txBody>
      </p:sp>
      <p:sp>
        <p:nvSpPr>
          <p:cNvPr id="3" name="Subtitle 2"/>
          <p:cNvSpPr>
            <a:spLocks noGrp="1"/>
          </p:cNvSpPr>
          <p:nvPr>
            <p:ph type="subTitle" idx="1"/>
          </p:nvPr>
        </p:nvSpPr>
        <p:spPr>
          <a:xfrm>
            <a:off x="1172132" y="6213881"/>
            <a:ext cx="10058400" cy="1282707"/>
          </a:xfrm>
          <a:effectLst>
            <a:outerShdw blurRad="50800" dist="38100" dir="2700000" algn="tl" rotWithShape="0">
              <a:prstClr val="black">
                <a:alpha val="40000"/>
              </a:prstClr>
            </a:outerShdw>
          </a:effectLst>
        </p:spPr>
        <p:txBody>
          <a:bodyPr vert="horz" lIns="91440" tIns="45720" rIns="91440" bIns="45720" rtlCol="0" anchor="t">
            <a:normAutofit/>
          </a:bodyPr>
          <a:lstStyle/>
          <a:p>
            <a:r>
              <a:rPr lang="en-GB" dirty="0">
                <a:solidFill>
                  <a:srgbClr val="FFFFFF"/>
                </a:solidFill>
              </a:rPr>
              <a:t>GROUP 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540F-820B-6F04-235C-AD1B04AB113F}"/>
              </a:ext>
            </a:extLst>
          </p:cNvPr>
          <p:cNvSpPr>
            <a:spLocks noGrp="1"/>
          </p:cNvSpPr>
          <p:nvPr>
            <p:ph type="title"/>
          </p:nvPr>
        </p:nvSpPr>
        <p:spPr>
          <a:xfrm>
            <a:off x="3172407" y="531844"/>
            <a:ext cx="5309119" cy="470297"/>
          </a:xfrm>
        </p:spPr>
        <p:txBody>
          <a:bodyPr/>
          <a:lstStyle/>
          <a:p>
            <a:pPr algn="ctr"/>
            <a:r>
              <a:rPr lang="en-GB" b="1" dirty="0"/>
              <a:t>POWER BI DASHBOARD</a:t>
            </a:r>
          </a:p>
        </p:txBody>
      </p:sp>
      <p:pic>
        <p:nvPicPr>
          <p:cNvPr id="7" name="Content Placeholder 6" descr="A screenshot of a computer screen&#10;&#10;Description automatically generated">
            <a:extLst>
              <a:ext uri="{FF2B5EF4-FFF2-40B4-BE49-F238E27FC236}">
                <a16:creationId xmlns:a16="http://schemas.microsoft.com/office/drawing/2014/main" id="{FB212697-5A98-EE31-3AE7-88BCF86C524E}"/>
              </a:ext>
            </a:extLst>
          </p:cNvPr>
          <p:cNvPicPr>
            <a:picLocks noGrp="1" noChangeAspect="1"/>
          </p:cNvPicPr>
          <p:nvPr>
            <p:ph idx="1"/>
          </p:nvPr>
        </p:nvPicPr>
        <p:blipFill>
          <a:blip r:embed="rId2"/>
          <a:stretch>
            <a:fillRect/>
          </a:stretch>
        </p:blipFill>
        <p:spPr>
          <a:xfrm>
            <a:off x="432755" y="1046090"/>
            <a:ext cx="11491783" cy="5606601"/>
          </a:xfrm>
        </p:spPr>
      </p:pic>
      <p:sp>
        <p:nvSpPr>
          <p:cNvPr id="4" name="Date Placeholder 3">
            <a:extLst>
              <a:ext uri="{FF2B5EF4-FFF2-40B4-BE49-F238E27FC236}">
                <a16:creationId xmlns:a16="http://schemas.microsoft.com/office/drawing/2014/main" id="{AC7C1EEE-8B78-C5FC-6F54-7D0EACAF7405}"/>
              </a:ext>
            </a:extLst>
          </p:cNvPr>
          <p:cNvSpPr>
            <a:spLocks noGrp="1"/>
          </p:cNvSpPr>
          <p:nvPr>
            <p:ph type="dt" sz="half" idx="10"/>
          </p:nvPr>
        </p:nvSpPr>
        <p:spPr/>
        <p:txBody>
          <a:bodyPr/>
          <a:lstStyle/>
          <a:p>
            <a:fld id="{E7675CD1-06EE-46DC-99D4-75C40A238E28}" type="datetime1">
              <a:t>10/16/2024</a:t>
            </a:fld>
            <a:endParaRPr lang="en-US" dirty="0"/>
          </a:p>
        </p:txBody>
      </p:sp>
      <p:sp>
        <p:nvSpPr>
          <p:cNvPr id="5" name="Footer Placeholder 4">
            <a:extLst>
              <a:ext uri="{FF2B5EF4-FFF2-40B4-BE49-F238E27FC236}">
                <a16:creationId xmlns:a16="http://schemas.microsoft.com/office/drawing/2014/main" id="{CF79ED0B-D79A-2ED6-F1B0-ACDE79C0C08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64E7DC4-9390-A433-D812-C9E615A8F7F7}"/>
              </a:ext>
            </a:extLst>
          </p:cNvPr>
          <p:cNvSpPr>
            <a:spLocks noGrp="1"/>
          </p:cNvSpPr>
          <p:nvPr>
            <p:ph type="sldNum" sz="quarter" idx="12"/>
          </p:nvPr>
        </p:nvSpPr>
        <p:spPr/>
        <p:txBody>
          <a:bodyPr/>
          <a:lstStyle/>
          <a:p>
            <a:fld id="{8DFDE724-0293-4953-AE9D-4D814FA589B0}" type="slidenum">
              <a:rPr lang="en-US" dirty="0"/>
              <a:t>10</a:t>
            </a:fld>
            <a:endParaRPr lang="en-US" dirty="0"/>
          </a:p>
        </p:txBody>
      </p:sp>
    </p:spTree>
    <p:extLst>
      <p:ext uri="{BB962C8B-B14F-4D97-AF65-F5344CB8AC3E}">
        <p14:creationId xmlns:p14="http://schemas.microsoft.com/office/powerpoint/2010/main" val="233745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631C-A3DF-8D70-980E-9CBD3BC440CB}"/>
              </a:ext>
            </a:extLst>
          </p:cNvPr>
          <p:cNvSpPr>
            <a:spLocks noGrp="1"/>
          </p:cNvSpPr>
          <p:nvPr>
            <p:ph type="title"/>
          </p:nvPr>
        </p:nvSpPr>
        <p:spPr>
          <a:xfrm>
            <a:off x="3657600" y="438539"/>
            <a:ext cx="9640268" cy="609100"/>
          </a:xfrm>
        </p:spPr>
        <p:txBody>
          <a:bodyPr/>
          <a:lstStyle/>
          <a:p>
            <a:r>
              <a:rPr lang="en-GB" b="1" dirty="0"/>
              <a:t>TABLEAU DASHBOARD</a:t>
            </a:r>
          </a:p>
        </p:txBody>
      </p:sp>
      <p:pic>
        <p:nvPicPr>
          <p:cNvPr id="7" name="Content Placeholder 6" descr="A screenshot of a computer dashboard&#10;&#10;Description automatically generated">
            <a:extLst>
              <a:ext uri="{FF2B5EF4-FFF2-40B4-BE49-F238E27FC236}">
                <a16:creationId xmlns:a16="http://schemas.microsoft.com/office/drawing/2014/main" id="{EC66BAFC-21E1-BA6F-7F0C-C70962DC2B5B}"/>
              </a:ext>
            </a:extLst>
          </p:cNvPr>
          <p:cNvPicPr>
            <a:picLocks noGrp="1" noChangeAspect="1"/>
          </p:cNvPicPr>
          <p:nvPr>
            <p:ph idx="1"/>
          </p:nvPr>
        </p:nvPicPr>
        <p:blipFill>
          <a:blip r:embed="rId2"/>
          <a:stretch>
            <a:fillRect/>
          </a:stretch>
        </p:blipFill>
        <p:spPr>
          <a:xfrm>
            <a:off x="548297" y="1063416"/>
            <a:ext cx="11285836" cy="5648998"/>
          </a:xfrm>
        </p:spPr>
      </p:pic>
      <p:sp>
        <p:nvSpPr>
          <p:cNvPr id="4" name="Date Placeholder 3">
            <a:extLst>
              <a:ext uri="{FF2B5EF4-FFF2-40B4-BE49-F238E27FC236}">
                <a16:creationId xmlns:a16="http://schemas.microsoft.com/office/drawing/2014/main" id="{D51EFA8A-2F1B-A858-759C-EAD7719D0413}"/>
              </a:ext>
            </a:extLst>
          </p:cNvPr>
          <p:cNvSpPr>
            <a:spLocks noGrp="1"/>
          </p:cNvSpPr>
          <p:nvPr>
            <p:ph type="dt" sz="half" idx="10"/>
          </p:nvPr>
        </p:nvSpPr>
        <p:spPr/>
        <p:txBody>
          <a:bodyPr/>
          <a:lstStyle/>
          <a:p>
            <a:fld id="{1133560D-65F7-496C-8DB9-286312190A72}" type="datetime1">
              <a:t>10/16/2024</a:t>
            </a:fld>
            <a:endParaRPr lang="en-US" dirty="0"/>
          </a:p>
        </p:txBody>
      </p:sp>
      <p:sp>
        <p:nvSpPr>
          <p:cNvPr id="5" name="Footer Placeholder 4">
            <a:extLst>
              <a:ext uri="{FF2B5EF4-FFF2-40B4-BE49-F238E27FC236}">
                <a16:creationId xmlns:a16="http://schemas.microsoft.com/office/drawing/2014/main" id="{A8067C40-1612-F9B5-3E0A-7173A22401C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642A990-EF92-0597-6566-7BFD63D6671D}"/>
              </a:ext>
            </a:extLst>
          </p:cNvPr>
          <p:cNvSpPr>
            <a:spLocks noGrp="1"/>
          </p:cNvSpPr>
          <p:nvPr>
            <p:ph type="sldNum" sz="quarter" idx="12"/>
          </p:nvPr>
        </p:nvSpPr>
        <p:spPr/>
        <p:txBody>
          <a:bodyPr/>
          <a:lstStyle/>
          <a:p>
            <a:fld id="{8DFDE724-0293-4953-AE9D-4D814FA589B0}" type="slidenum">
              <a:rPr lang="en-US" dirty="0"/>
              <a:t>11</a:t>
            </a:fld>
            <a:endParaRPr lang="en-US" dirty="0"/>
          </a:p>
        </p:txBody>
      </p:sp>
    </p:spTree>
    <p:extLst>
      <p:ext uri="{BB962C8B-B14F-4D97-AF65-F5344CB8AC3E}">
        <p14:creationId xmlns:p14="http://schemas.microsoft.com/office/powerpoint/2010/main" val="193864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B7FE-71AF-8514-1206-654BD5E17BC1}"/>
              </a:ext>
            </a:extLst>
          </p:cNvPr>
          <p:cNvSpPr>
            <a:spLocks noGrp="1"/>
          </p:cNvSpPr>
          <p:nvPr>
            <p:ph type="title"/>
          </p:nvPr>
        </p:nvSpPr>
        <p:spPr>
          <a:xfrm>
            <a:off x="1048615" y="2677886"/>
            <a:ext cx="10094770" cy="904710"/>
          </a:xfrm>
        </p:spPr>
        <p:txBody>
          <a:bodyPr/>
          <a:lstStyle/>
          <a:p>
            <a:r>
              <a:rPr lang="en-IN" b="1" dirty="0">
                <a:solidFill>
                  <a:schemeClr val="accent6">
                    <a:lumMod val="50000"/>
                  </a:schemeClr>
                </a:solidFill>
              </a:rPr>
              <a:t>SQL QUERIES</a:t>
            </a:r>
          </a:p>
        </p:txBody>
      </p:sp>
      <p:sp>
        <p:nvSpPr>
          <p:cNvPr id="3" name="Date Placeholder 2">
            <a:extLst>
              <a:ext uri="{FF2B5EF4-FFF2-40B4-BE49-F238E27FC236}">
                <a16:creationId xmlns:a16="http://schemas.microsoft.com/office/drawing/2014/main" id="{9E2D37C7-2F98-735C-CEB8-4AE62826A216}"/>
              </a:ext>
            </a:extLst>
          </p:cNvPr>
          <p:cNvSpPr>
            <a:spLocks noGrp="1"/>
          </p:cNvSpPr>
          <p:nvPr>
            <p:ph type="dt" sz="half" idx="10"/>
          </p:nvPr>
        </p:nvSpPr>
        <p:spPr/>
        <p:txBody>
          <a:bodyPr/>
          <a:lstStyle/>
          <a:p>
            <a:fld id="{8A816492-EEEE-4E67-93C9-1121CCE43EB4}" type="datetime1">
              <a:rPr lang="en-US" smtClean="0"/>
              <a:t>10/16/2024</a:t>
            </a:fld>
            <a:endParaRPr lang="en-US" dirty="0"/>
          </a:p>
        </p:txBody>
      </p:sp>
      <p:sp>
        <p:nvSpPr>
          <p:cNvPr id="4" name="Footer Placeholder 3">
            <a:extLst>
              <a:ext uri="{FF2B5EF4-FFF2-40B4-BE49-F238E27FC236}">
                <a16:creationId xmlns:a16="http://schemas.microsoft.com/office/drawing/2014/main" id="{24F1488A-3FE4-90BF-36E0-71C3E5AFEB11}"/>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DFEDAE1B-BEFE-6939-C929-4FFCC83FB528}"/>
              </a:ext>
            </a:extLst>
          </p:cNvPr>
          <p:cNvSpPr>
            <a:spLocks noGrp="1"/>
          </p:cNvSpPr>
          <p:nvPr>
            <p:ph type="sldNum" sz="quarter" idx="12"/>
          </p:nvPr>
        </p:nvSpPr>
        <p:spPr/>
        <p:txBody>
          <a:bodyPr/>
          <a:lstStyle/>
          <a:p>
            <a:fld id="{8DFDE724-0293-4953-AE9D-4D814FA589B0}" type="slidenum">
              <a:rPr lang="en-US" smtClean="0"/>
              <a:t>12</a:t>
            </a:fld>
            <a:endParaRPr lang="en-US" dirty="0"/>
          </a:p>
        </p:txBody>
      </p:sp>
    </p:spTree>
    <p:extLst>
      <p:ext uri="{BB962C8B-B14F-4D97-AF65-F5344CB8AC3E}">
        <p14:creationId xmlns:p14="http://schemas.microsoft.com/office/powerpoint/2010/main" val="384248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12E96-B18D-9E03-7A07-2EE9203A7F29}"/>
              </a:ext>
            </a:extLst>
          </p:cNvPr>
          <p:cNvSpPr>
            <a:spLocks noGrp="1"/>
          </p:cNvSpPr>
          <p:nvPr>
            <p:ph type="dt" sz="half" idx="10"/>
          </p:nvPr>
        </p:nvSpPr>
        <p:spPr/>
        <p:txBody>
          <a:bodyPr/>
          <a:lstStyle/>
          <a:p>
            <a:fld id="{848A2338-5408-41FA-80CC-B50C4E0AF021}" type="datetime1">
              <a:rPr lang="en-US" smtClean="0"/>
              <a:t>10/16/2024</a:t>
            </a:fld>
            <a:endParaRPr lang="en-US" dirty="0"/>
          </a:p>
        </p:txBody>
      </p:sp>
      <p:sp>
        <p:nvSpPr>
          <p:cNvPr id="3" name="Footer Placeholder 2">
            <a:extLst>
              <a:ext uri="{FF2B5EF4-FFF2-40B4-BE49-F238E27FC236}">
                <a16:creationId xmlns:a16="http://schemas.microsoft.com/office/drawing/2014/main" id="{B89F5F46-DDD6-36D3-8637-82C16F6F6537}"/>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6CD3E4BA-D137-ACAB-D1E9-05431711E1DE}"/>
              </a:ext>
            </a:extLst>
          </p:cNvPr>
          <p:cNvSpPr>
            <a:spLocks noGrp="1"/>
          </p:cNvSpPr>
          <p:nvPr>
            <p:ph type="sldNum" sz="quarter" idx="12"/>
          </p:nvPr>
        </p:nvSpPr>
        <p:spPr/>
        <p:txBody>
          <a:bodyPr/>
          <a:lstStyle/>
          <a:p>
            <a:fld id="{8DFDE724-0293-4953-AE9D-4D814FA589B0}" type="slidenum">
              <a:rPr lang="en-US" smtClean="0"/>
              <a:t>13</a:t>
            </a:fld>
            <a:endParaRPr lang="en-US" dirty="0"/>
          </a:p>
        </p:txBody>
      </p:sp>
      <p:pic>
        <p:nvPicPr>
          <p:cNvPr id="6" name="Picture 5">
            <a:extLst>
              <a:ext uri="{FF2B5EF4-FFF2-40B4-BE49-F238E27FC236}">
                <a16:creationId xmlns:a16="http://schemas.microsoft.com/office/drawing/2014/main" id="{D5381B47-B574-412D-DD1A-BB0072872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1" y="415143"/>
            <a:ext cx="6268720" cy="3205221"/>
          </a:xfrm>
          <a:prstGeom prst="rect">
            <a:avLst/>
          </a:prstGeom>
        </p:spPr>
      </p:pic>
      <p:pic>
        <p:nvPicPr>
          <p:cNvPr id="8" name="Picture 7">
            <a:extLst>
              <a:ext uri="{FF2B5EF4-FFF2-40B4-BE49-F238E27FC236}">
                <a16:creationId xmlns:a16="http://schemas.microsoft.com/office/drawing/2014/main" id="{B2E4F53F-5832-0218-CC58-E81201575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422" y="161363"/>
            <a:ext cx="4867954" cy="3278167"/>
          </a:xfrm>
          <a:prstGeom prst="rect">
            <a:avLst/>
          </a:prstGeom>
        </p:spPr>
      </p:pic>
      <p:pic>
        <p:nvPicPr>
          <p:cNvPr id="12" name="Picture 11">
            <a:extLst>
              <a:ext uri="{FF2B5EF4-FFF2-40B4-BE49-F238E27FC236}">
                <a16:creationId xmlns:a16="http://schemas.microsoft.com/office/drawing/2014/main" id="{04E281C7-02B0-27A7-0015-3BED377A5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41" y="3413854"/>
            <a:ext cx="10167049" cy="3013857"/>
          </a:xfrm>
          <a:prstGeom prst="rect">
            <a:avLst/>
          </a:prstGeom>
        </p:spPr>
      </p:pic>
    </p:spTree>
    <p:extLst>
      <p:ext uri="{BB962C8B-B14F-4D97-AF65-F5344CB8AC3E}">
        <p14:creationId xmlns:p14="http://schemas.microsoft.com/office/powerpoint/2010/main" val="276601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91820-DE7B-DCE8-C543-F7D4936B1FD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2AAC83D-B138-3163-ED06-F5F9E5D40C15}"/>
              </a:ext>
            </a:extLst>
          </p:cNvPr>
          <p:cNvSpPr>
            <a:spLocks noGrp="1"/>
          </p:cNvSpPr>
          <p:nvPr>
            <p:ph type="dt" sz="half" idx="10"/>
          </p:nvPr>
        </p:nvSpPr>
        <p:spPr/>
        <p:txBody>
          <a:bodyPr/>
          <a:lstStyle/>
          <a:p>
            <a:fld id="{848A2338-5408-41FA-80CC-B50C4E0AF021}" type="datetime1">
              <a:rPr lang="en-US" smtClean="0"/>
              <a:t>10/16/2024</a:t>
            </a:fld>
            <a:endParaRPr lang="en-US" dirty="0"/>
          </a:p>
        </p:txBody>
      </p:sp>
      <p:sp>
        <p:nvSpPr>
          <p:cNvPr id="3" name="Footer Placeholder 2">
            <a:extLst>
              <a:ext uri="{FF2B5EF4-FFF2-40B4-BE49-F238E27FC236}">
                <a16:creationId xmlns:a16="http://schemas.microsoft.com/office/drawing/2014/main" id="{086B4120-F148-5171-920A-EFF14ED806DA}"/>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3D00109E-0C7F-4E38-9E93-5059A9FC79A9}"/>
              </a:ext>
            </a:extLst>
          </p:cNvPr>
          <p:cNvSpPr>
            <a:spLocks noGrp="1"/>
          </p:cNvSpPr>
          <p:nvPr>
            <p:ph type="sldNum" sz="quarter" idx="12"/>
          </p:nvPr>
        </p:nvSpPr>
        <p:spPr/>
        <p:txBody>
          <a:bodyPr/>
          <a:lstStyle/>
          <a:p>
            <a:fld id="{8DFDE724-0293-4953-AE9D-4D814FA589B0}" type="slidenum">
              <a:rPr lang="en-US" smtClean="0"/>
              <a:t>14</a:t>
            </a:fld>
            <a:endParaRPr lang="en-US" dirty="0"/>
          </a:p>
        </p:txBody>
      </p:sp>
      <p:pic>
        <p:nvPicPr>
          <p:cNvPr id="7" name="Picture 6">
            <a:extLst>
              <a:ext uri="{FF2B5EF4-FFF2-40B4-BE49-F238E27FC236}">
                <a16:creationId xmlns:a16="http://schemas.microsoft.com/office/drawing/2014/main" id="{7FA327C0-A5AD-DB35-A9D4-256A4C44C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837" y="276796"/>
            <a:ext cx="8768306" cy="3152204"/>
          </a:xfrm>
          <a:prstGeom prst="rect">
            <a:avLst/>
          </a:prstGeom>
        </p:spPr>
      </p:pic>
      <p:pic>
        <p:nvPicPr>
          <p:cNvPr id="10" name="Picture 9">
            <a:extLst>
              <a:ext uri="{FF2B5EF4-FFF2-40B4-BE49-F238E27FC236}">
                <a16:creationId xmlns:a16="http://schemas.microsoft.com/office/drawing/2014/main" id="{997DD21E-E7DA-FCC8-3ED2-D0A23F039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08" y="3429000"/>
            <a:ext cx="7830643" cy="3181794"/>
          </a:xfrm>
          <a:prstGeom prst="rect">
            <a:avLst/>
          </a:prstGeom>
        </p:spPr>
      </p:pic>
    </p:spTree>
    <p:extLst>
      <p:ext uri="{BB962C8B-B14F-4D97-AF65-F5344CB8AC3E}">
        <p14:creationId xmlns:p14="http://schemas.microsoft.com/office/powerpoint/2010/main" val="29118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3D6D9-574E-AB1F-6FFC-689B92703E70}"/>
              </a:ext>
            </a:extLst>
          </p:cNvPr>
          <p:cNvSpPr>
            <a:spLocks noGrp="1"/>
          </p:cNvSpPr>
          <p:nvPr>
            <p:ph type="dt" sz="half" idx="10"/>
          </p:nvPr>
        </p:nvSpPr>
        <p:spPr/>
        <p:txBody>
          <a:bodyPr/>
          <a:lstStyle/>
          <a:p>
            <a:fld id="{89F364F2-BCF2-43DB-A8AD-0416A9A6ED8E}" type="datetime1">
              <a:rPr lang="en-US" smtClean="0"/>
              <a:t>10/16/2024</a:t>
            </a:fld>
            <a:endParaRPr lang="en-US" dirty="0"/>
          </a:p>
        </p:txBody>
      </p:sp>
      <p:sp>
        <p:nvSpPr>
          <p:cNvPr id="3" name="Footer Placeholder 2">
            <a:extLst>
              <a:ext uri="{FF2B5EF4-FFF2-40B4-BE49-F238E27FC236}">
                <a16:creationId xmlns:a16="http://schemas.microsoft.com/office/drawing/2014/main" id="{D6E46CCB-BA25-DF21-1E41-12FB0ACD6A13}"/>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32840D4C-BB88-646E-455B-5A631278D88C}"/>
              </a:ext>
            </a:extLst>
          </p:cNvPr>
          <p:cNvSpPr>
            <a:spLocks noGrp="1"/>
          </p:cNvSpPr>
          <p:nvPr>
            <p:ph type="sldNum" sz="quarter" idx="12"/>
          </p:nvPr>
        </p:nvSpPr>
        <p:spPr/>
        <p:txBody>
          <a:bodyPr/>
          <a:lstStyle/>
          <a:p>
            <a:fld id="{8DFDE724-0293-4953-AE9D-4D814FA589B0}" type="slidenum">
              <a:rPr lang="en-US" smtClean="0"/>
              <a:t>15</a:t>
            </a:fld>
            <a:endParaRPr lang="en-US" dirty="0"/>
          </a:p>
        </p:txBody>
      </p:sp>
      <p:pic>
        <p:nvPicPr>
          <p:cNvPr id="6" name="Picture 5">
            <a:extLst>
              <a:ext uri="{FF2B5EF4-FFF2-40B4-BE49-F238E27FC236}">
                <a16:creationId xmlns:a16="http://schemas.microsoft.com/office/drawing/2014/main" id="{25133D35-1579-5B36-C960-323F615E1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69" y="381323"/>
            <a:ext cx="9154407" cy="5510110"/>
          </a:xfrm>
          <a:prstGeom prst="rect">
            <a:avLst/>
          </a:prstGeom>
        </p:spPr>
      </p:pic>
    </p:spTree>
    <p:extLst>
      <p:ext uri="{BB962C8B-B14F-4D97-AF65-F5344CB8AC3E}">
        <p14:creationId xmlns:p14="http://schemas.microsoft.com/office/powerpoint/2010/main" val="338742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1F42-1ED7-DACA-A464-5D14F9550F37}"/>
              </a:ext>
            </a:extLst>
          </p:cNvPr>
          <p:cNvSpPr>
            <a:spLocks noGrp="1"/>
          </p:cNvSpPr>
          <p:nvPr>
            <p:ph type="dt" sz="half" idx="10"/>
          </p:nvPr>
        </p:nvSpPr>
        <p:spPr/>
        <p:txBody>
          <a:bodyPr/>
          <a:lstStyle/>
          <a:p>
            <a:fld id="{8597B61F-9A91-4B2B-B4E8-84AF6EA5A471}" type="datetime1">
              <a:rPr lang="en-US" smtClean="0"/>
              <a:t>10/16/2024</a:t>
            </a:fld>
            <a:endParaRPr lang="en-US" dirty="0"/>
          </a:p>
        </p:txBody>
      </p:sp>
      <p:sp>
        <p:nvSpPr>
          <p:cNvPr id="3" name="Footer Placeholder 2">
            <a:extLst>
              <a:ext uri="{FF2B5EF4-FFF2-40B4-BE49-F238E27FC236}">
                <a16:creationId xmlns:a16="http://schemas.microsoft.com/office/drawing/2014/main" id="{BF2F14A4-570E-4D20-7E65-50F388813A77}"/>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AB7B381C-CAB3-8A5D-1D0D-2F354064B410}"/>
              </a:ext>
            </a:extLst>
          </p:cNvPr>
          <p:cNvSpPr>
            <a:spLocks noGrp="1"/>
          </p:cNvSpPr>
          <p:nvPr>
            <p:ph type="sldNum" sz="quarter" idx="12"/>
          </p:nvPr>
        </p:nvSpPr>
        <p:spPr/>
        <p:txBody>
          <a:bodyPr/>
          <a:lstStyle/>
          <a:p>
            <a:fld id="{8DFDE724-0293-4953-AE9D-4D814FA589B0}" type="slidenum">
              <a:rPr lang="en-US" smtClean="0"/>
              <a:t>16</a:t>
            </a:fld>
            <a:endParaRPr lang="en-US" dirty="0"/>
          </a:p>
        </p:txBody>
      </p:sp>
      <p:pic>
        <p:nvPicPr>
          <p:cNvPr id="6" name="Picture 5">
            <a:extLst>
              <a:ext uri="{FF2B5EF4-FFF2-40B4-BE49-F238E27FC236}">
                <a16:creationId xmlns:a16="http://schemas.microsoft.com/office/drawing/2014/main" id="{DE414808-A14E-5258-6A79-BCD4A3805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854" y="261257"/>
            <a:ext cx="8551150" cy="6263347"/>
          </a:xfrm>
          <a:prstGeom prst="rect">
            <a:avLst/>
          </a:prstGeom>
        </p:spPr>
      </p:pic>
    </p:spTree>
    <p:extLst>
      <p:ext uri="{BB962C8B-B14F-4D97-AF65-F5344CB8AC3E}">
        <p14:creationId xmlns:p14="http://schemas.microsoft.com/office/powerpoint/2010/main" val="319295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13B2-1179-8E92-20DE-5EEFFB32709C}"/>
              </a:ext>
            </a:extLst>
          </p:cNvPr>
          <p:cNvSpPr>
            <a:spLocks noGrp="1"/>
          </p:cNvSpPr>
          <p:nvPr>
            <p:ph type="title"/>
          </p:nvPr>
        </p:nvSpPr>
        <p:spPr/>
        <p:txBody>
          <a:bodyPr/>
          <a:lstStyle/>
          <a:p>
            <a:r>
              <a:rPr lang="en-GB" b="1" dirty="0"/>
              <a:t>RECOMMENDATIONS</a:t>
            </a:r>
          </a:p>
        </p:txBody>
      </p:sp>
      <p:sp>
        <p:nvSpPr>
          <p:cNvPr id="3" name="Content Placeholder 2">
            <a:extLst>
              <a:ext uri="{FF2B5EF4-FFF2-40B4-BE49-F238E27FC236}">
                <a16:creationId xmlns:a16="http://schemas.microsoft.com/office/drawing/2014/main" id="{94B462B1-E709-FAAB-82D1-BEDD02F1BD76}"/>
              </a:ext>
            </a:extLst>
          </p:cNvPr>
          <p:cNvSpPr>
            <a:spLocks noGrp="1"/>
          </p:cNvSpPr>
          <p:nvPr>
            <p:ph idx="1"/>
          </p:nvPr>
        </p:nvSpPr>
        <p:spPr/>
        <p:txBody>
          <a:bodyPr vert="horz" lIns="91440" tIns="45720" rIns="91440" bIns="45720" rtlCol="0" anchor="t">
            <a:normAutofit/>
          </a:bodyPr>
          <a:lstStyle/>
          <a:p>
            <a:r>
              <a:rPr lang="en-GB" dirty="0">
                <a:ea typeface="+mj-lt"/>
                <a:cs typeface="+mj-lt"/>
              </a:rPr>
              <a:t>Optimize Fight Routes: Utilize insights from up routes and flights to Optimize schedule and resource allocation.</a:t>
            </a:r>
            <a:endParaRPr lang="en-US" dirty="0"/>
          </a:p>
          <a:p>
            <a:r>
              <a:rPr lang="en-GB" dirty="0">
                <a:ea typeface="+mj-lt"/>
                <a:cs typeface="+mj-lt"/>
              </a:rPr>
              <a:t> Enhance Load Factor: Leverage load factor analysis to identify trends and implement strategies for increased efficiency.</a:t>
            </a:r>
          </a:p>
          <a:p>
            <a:r>
              <a:rPr lang="en-GB" dirty="0">
                <a:ea typeface="+mj-lt"/>
                <a:cs typeface="+mj-lt"/>
              </a:rPr>
              <a:t> Strategic Carrier Partnership: Collaborate with top carriers to maximize passenger transportation and enhance overall performance.</a:t>
            </a:r>
          </a:p>
          <a:p>
            <a:r>
              <a:rPr lang="en-GB" dirty="0">
                <a:ea typeface="+mj-lt"/>
                <a:cs typeface="+mj-lt"/>
              </a:rPr>
              <a:t> Resource Allocation: Allocate resources strategically based on flight schedules and passenger volume data. This ensures efficient operation and minimizes wait times at airports with high passenger traffic .</a:t>
            </a:r>
            <a:endParaRPr lang="en-GB" dirty="0"/>
          </a:p>
        </p:txBody>
      </p:sp>
      <p:sp>
        <p:nvSpPr>
          <p:cNvPr id="4" name="Date Placeholder 3">
            <a:extLst>
              <a:ext uri="{FF2B5EF4-FFF2-40B4-BE49-F238E27FC236}">
                <a16:creationId xmlns:a16="http://schemas.microsoft.com/office/drawing/2014/main" id="{9689058A-166C-4B95-A82B-8B11B123FE78}"/>
              </a:ext>
            </a:extLst>
          </p:cNvPr>
          <p:cNvSpPr>
            <a:spLocks noGrp="1"/>
          </p:cNvSpPr>
          <p:nvPr>
            <p:ph type="dt" sz="half" idx="10"/>
          </p:nvPr>
        </p:nvSpPr>
        <p:spPr/>
        <p:txBody>
          <a:bodyPr/>
          <a:lstStyle/>
          <a:p>
            <a:fld id="{176C61CB-4160-44CE-9F27-77834762E39D}" type="datetime1">
              <a:t>10/16/2024</a:t>
            </a:fld>
            <a:endParaRPr lang="en-US" dirty="0"/>
          </a:p>
        </p:txBody>
      </p:sp>
      <p:sp>
        <p:nvSpPr>
          <p:cNvPr id="5" name="Footer Placeholder 4">
            <a:extLst>
              <a:ext uri="{FF2B5EF4-FFF2-40B4-BE49-F238E27FC236}">
                <a16:creationId xmlns:a16="http://schemas.microsoft.com/office/drawing/2014/main" id="{A63E612D-D239-954E-FF7C-A73E8A3E677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FB972A7-23CF-7D83-1E7B-4153B24E8711}"/>
              </a:ext>
            </a:extLst>
          </p:cNvPr>
          <p:cNvSpPr>
            <a:spLocks noGrp="1"/>
          </p:cNvSpPr>
          <p:nvPr>
            <p:ph type="sldNum" sz="quarter" idx="12"/>
          </p:nvPr>
        </p:nvSpPr>
        <p:spPr/>
        <p:txBody>
          <a:bodyPr/>
          <a:lstStyle/>
          <a:p>
            <a:fld id="{8DFDE724-0293-4953-AE9D-4D814FA589B0}" type="slidenum">
              <a:rPr lang="en-US" dirty="0"/>
              <a:t>17</a:t>
            </a:fld>
            <a:endParaRPr lang="en-US" dirty="0"/>
          </a:p>
        </p:txBody>
      </p:sp>
    </p:spTree>
    <p:extLst>
      <p:ext uri="{BB962C8B-B14F-4D97-AF65-F5344CB8AC3E}">
        <p14:creationId xmlns:p14="http://schemas.microsoft.com/office/powerpoint/2010/main" val="156828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7892-579C-3B94-BC57-A752FF3FBFA3}"/>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F81F2CAF-B658-CDE6-7853-630665BBA248}"/>
              </a:ext>
            </a:extLst>
          </p:cNvPr>
          <p:cNvSpPr>
            <a:spLocks noGrp="1"/>
          </p:cNvSpPr>
          <p:nvPr>
            <p:ph idx="1"/>
          </p:nvPr>
        </p:nvSpPr>
        <p:spPr/>
        <p:txBody>
          <a:bodyPr vert="horz" lIns="91440" tIns="45720" rIns="91440" bIns="45720" rtlCol="0" anchor="t">
            <a:normAutofit/>
          </a:bodyPr>
          <a:lstStyle/>
          <a:p>
            <a:r>
              <a:rPr lang="en-GB" dirty="0">
                <a:ea typeface="+mj-lt"/>
                <a:cs typeface="+mj-lt"/>
              </a:rPr>
              <a:t>High Cloud Airlines empowers the aviation industry with actionable insights, foresting efficiency, and strategic decision–making. The presented KPIs offer a glimpse into the vast potential for improvement and growth within the industry. By harnessing the power of data, we can drive positive changes, ensuring a bright future for High Cloud Airlines and its partners in the aviation sector .</a:t>
            </a:r>
            <a:endParaRPr lang="en-GB" dirty="0"/>
          </a:p>
        </p:txBody>
      </p:sp>
      <p:sp>
        <p:nvSpPr>
          <p:cNvPr id="4" name="Date Placeholder 3">
            <a:extLst>
              <a:ext uri="{FF2B5EF4-FFF2-40B4-BE49-F238E27FC236}">
                <a16:creationId xmlns:a16="http://schemas.microsoft.com/office/drawing/2014/main" id="{7AE3B263-FF51-6124-6878-084E9C82A746}"/>
              </a:ext>
            </a:extLst>
          </p:cNvPr>
          <p:cNvSpPr>
            <a:spLocks noGrp="1"/>
          </p:cNvSpPr>
          <p:nvPr>
            <p:ph type="dt" sz="half" idx="10"/>
          </p:nvPr>
        </p:nvSpPr>
        <p:spPr/>
        <p:txBody>
          <a:bodyPr/>
          <a:lstStyle/>
          <a:p>
            <a:fld id="{74D194A1-4000-460D-9C82-A62B3B95D18B}" type="datetime1">
              <a:t>10/16/2024</a:t>
            </a:fld>
            <a:endParaRPr lang="en-US" dirty="0"/>
          </a:p>
        </p:txBody>
      </p:sp>
      <p:sp>
        <p:nvSpPr>
          <p:cNvPr id="5" name="Footer Placeholder 4">
            <a:extLst>
              <a:ext uri="{FF2B5EF4-FFF2-40B4-BE49-F238E27FC236}">
                <a16:creationId xmlns:a16="http://schemas.microsoft.com/office/drawing/2014/main" id="{7BC8C433-8681-E52C-B2E5-9379D47981E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D042B28-0DC3-9628-655D-4E8C412A5131}"/>
              </a:ext>
            </a:extLst>
          </p:cNvPr>
          <p:cNvSpPr>
            <a:spLocks noGrp="1"/>
          </p:cNvSpPr>
          <p:nvPr>
            <p:ph type="sldNum" sz="quarter" idx="12"/>
          </p:nvPr>
        </p:nvSpPr>
        <p:spPr/>
        <p:txBody>
          <a:bodyPr/>
          <a:lstStyle/>
          <a:p>
            <a:fld id="{8DFDE724-0293-4953-AE9D-4D814FA589B0}" type="slidenum">
              <a:rPr lang="en-US" dirty="0"/>
              <a:t>18</a:t>
            </a:fld>
            <a:endParaRPr lang="en-US" dirty="0"/>
          </a:p>
        </p:txBody>
      </p:sp>
    </p:spTree>
    <p:extLst>
      <p:ext uri="{BB962C8B-B14F-4D97-AF65-F5344CB8AC3E}">
        <p14:creationId xmlns:p14="http://schemas.microsoft.com/office/powerpoint/2010/main" val="252481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0BE6-56D0-268F-3A89-E96729A5A880}"/>
              </a:ext>
            </a:extLst>
          </p:cNvPr>
          <p:cNvSpPr>
            <a:spLocks noGrp="1"/>
          </p:cNvSpPr>
          <p:nvPr>
            <p:ph type="title"/>
          </p:nvPr>
        </p:nvSpPr>
        <p:spPr>
          <a:xfrm>
            <a:off x="808661" y="2789853"/>
            <a:ext cx="10367963" cy="1299721"/>
          </a:xfrm>
        </p:spPr>
        <p:txBody>
          <a:bodyPr/>
          <a:lstStyle/>
          <a:p>
            <a:r>
              <a:rPr lang="en-GB" b="1" dirty="0">
                <a:solidFill>
                  <a:schemeClr val="accent6">
                    <a:lumMod val="50000"/>
                  </a:schemeClr>
                </a:solidFill>
              </a:rPr>
              <a:t>Thank you!</a:t>
            </a:r>
          </a:p>
        </p:txBody>
      </p:sp>
      <p:sp>
        <p:nvSpPr>
          <p:cNvPr id="4" name="Date Placeholder 3">
            <a:extLst>
              <a:ext uri="{FF2B5EF4-FFF2-40B4-BE49-F238E27FC236}">
                <a16:creationId xmlns:a16="http://schemas.microsoft.com/office/drawing/2014/main" id="{D48D1FC4-2366-5373-1BE2-ACE284784B56}"/>
              </a:ext>
            </a:extLst>
          </p:cNvPr>
          <p:cNvSpPr>
            <a:spLocks noGrp="1"/>
          </p:cNvSpPr>
          <p:nvPr>
            <p:ph type="dt" sz="half" idx="10"/>
          </p:nvPr>
        </p:nvSpPr>
        <p:spPr/>
        <p:txBody>
          <a:bodyPr/>
          <a:lstStyle/>
          <a:p>
            <a:fld id="{6F024C01-AE9B-4E55-8F34-14F1485FA6CD}" type="datetime1">
              <a:t>10/16/2024</a:t>
            </a:fld>
            <a:endParaRPr lang="en-US" dirty="0"/>
          </a:p>
        </p:txBody>
      </p:sp>
      <p:sp>
        <p:nvSpPr>
          <p:cNvPr id="5" name="Footer Placeholder 4">
            <a:extLst>
              <a:ext uri="{FF2B5EF4-FFF2-40B4-BE49-F238E27FC236}">
                <a16:creationId xmlns:a16="http://schemas.microsoft.com/office/drawing/2014/main" id="{E0202917-7D02-C471-1E43-EB6CBB99F7F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E4C4DB3-1219-16C5-89FC-ED0BEEF889B5}"/>
              </a:ext>
            </a:extLst>
          </p:cNvPr>
          <p:cNvSpPr>
            <a:spLocks noGrp="1"/>
          </p:cNvSpPr>
          <p:nvPr>
            <p:ph type="sldNum" sz="quarter" idx="12"/>
          </p:nvPr>
        </p:nvSpPr>
        <p:spPr/>
        <p:txBody>
          <a:bodyPr/>
          <a:lstStyle/>
          <a:p>
            <a:fld id="{8DFDE724-0293-4953-AE9D-4D814FA589B0}" type="slidenum">
              <a:rPr lang="en-US" dirty="0"/>
              <a:t>19</a:t>
            </a:fld>
            <a:endParaRPr lang="en-US" dirty="0"/>
          </a:p>
        </p:txBody>
      </p:sp>
    </p:spTree>
    <p:extLst>
      <p:ext uri="{BB962C8B-B14F-4D97-AF65-F5344CB8AC3E}">
        <p14:creationId xmlns:p14="http://schemas.microsoft.com/office/powerpoint/2010/main" val="308775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2F03-8DFA-B6A4-8D6F-00E674116F47}"/>
              </a:ext>
            </a:extLst>
          </p:cNvPr>
          <p:cNvSpPr>
            <a:spLocks noGrp="1"/>
          </p:cNvSpPr>
          <p:nvPr>
            <p:ph type="title"/>
          </p:nvPr>
        </p:nvSpPr>
        <p:spPr/>
        <p:txBody>
          <a:bodyPr/>
          <a:lstStyle/>
          <a:p>
            <a:r>
              <a:rPr lang="en-GB" b="1" dirty="0"/>
              <a:t>Our Team</a:t>
            </a:r>
          </a:p>
        </p:txBody>
      </p:sp>
      <p:sp>
        <p:nvSpPr>
          <p:cNvPr id="3" name="Content Placeholder 2">
            <a:extLst>
              <a:ext uri="{FF2B5EF4-FFF2-40B4-BE49-F238E27FC236}">
                <a16:creationId xmlns:a16="http://schemas.microsoft.com/office/drawing/2014/main" id="{DAD9CD9C-FA1B-3FF7-6BAF-B8EE0E6033C3}"/>
              </a:ext>
            </a:extLst>
          </p:cNvPr>
          <p:cNvSpPr>
            <a:spLocks noGrp="1"/>
          </p:cNvSpPr>
          <p:nvPr>
            <p:ph idx="1"/>
          </p:nvPr>
        </p:nvSpPr>
        <p:spPr/>
        <p:txBody>
          <a:bodyPr/>
          <a:lstStyle/>
          <a:p>
            <a:r>
              <a:rPr lang="en-GB" dirty="0"/>
              <a:t>1 Kajal Bile</a:t>
            </a:r>
          </a:p>
          <a:p>
            <a:r>
              <a:rPr lang="en-GB" dirty="0"/>
              <a:t>2 </a:t>
            </a:r>
            <a:r>
              <a:rPr lang="en-GB" dirty="0" err="1"/>
              <a:t>Shambhavi</a:t>
            </a:r>
            <a:r>
              <a:rPr lang="en-GB" dirty="0"/>
              <a:t> Joshi</a:t>
            </a:r>
          </a:p>
          <a:p>
            <a:r>
              <a:rPr lang="en-GB" dirty="0"/>
              <a:t>3 Hari</a:t>
            </a:r>
          </a:p>
          <a:p>
            <a:r>
              <a:rPr lang="en-GB" dirty="0"/>
              <a:t>4 Sharon Dass</a:t>
            </a:r>
          </a:p>
          <a:p>
            <a:r>
              <a:rPr lang="en-GB" dirty="0"/>
              <a:t>5 </a:t>
            </a:r>
            <a:r>
              <a:rPr lang="en-GB" dirty="0" err="1"/>
              <a:t>Drashti</a:t>
            </a:r>
            <a:endParaRPr lang="en-GB" dirty="0"/>
          </a:p>
        </p:txBody>
      </p:sp>
    </p:spTree>
    <p:extLst>
      <p:ext uri="{BB962C8B-B14F-4D97-AF65-F5344CB8AC3E}">
        <p14:creationId xmlns:p14="http://schemas.microsoft.com/office/powerpoint/2010/main" val="4628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F7C7-433F-6584-2E9F-DD4B7498C318}"/>
              </a:ext>
            </a:extLst>
          </p:cNvPr>
          <p:cNvSpPr>
            <a:spLocks noGrp="1"/>
          </p:cNvSpPr>
          <p:nvPr>
            <p:ph type="title"/>
          </p:nvPr>
        </p:nvSpPr>
        <p:spPr/>
        <p:txBody>
          <a:bodyPr/>
          <a:lstStyle/>
          <a:p>
            <a:r>
              <a:rPr lang="en-GB" b="1" dirty="0"/>
              <a:t>INDEX</a:t>
            </a:r>
          </a:p>
        </p:txBody>
      </p:sp>
      <p:sp>
        <p:nvSpPr>
          <p:cNvPr id="3" name="Content Placeholder 2">
            <a:extLst>
              <a:ext uri="{FF2B5EF4-FFF2-40B4-BE49-F238E27FC236}">
                <a16:creationId xmlns:a16="http://schemas.microsoft.com/office/drawing/2014/main" id="{ACB04A24-B30A-0C20-63E0-35F31DE90D92}"/>
              </a:ext>
            </a:extLst>
          </p:cNvPr>
          <p:cNvSpPr>
            <a:spLocks noGrp="1"/>
          </p:cNvSpPr>
          <p:nvPr>
            <p:ph idx="1"/>
          </p:nvPr>
        </p:nvSpPr>
        <p:spPr/>
        <p:txBody>
          <a:bodyPr vert="horz" lIns="91440" tIns="45720" rIns="91440" bIns="45720" rtlCol="0" anchor="t">
            <a:normAutofit/>
          </a:bodyPr>
          <a:lstStyle/>
          <a:p>
            <a:r>
              <a:rPr lang="en-GB" dirty="0">
                <a:ea typeface="+mj-lt"/>
                <a:cs typeface="+mj-lt"/>
              </a:rPr>
              <a:t>Introduction </a:t>
            </a:r>
          </a:p>
          <a:p>
            <a:r>
              <a:rPr lang="en-GB" dirty="0">
                <a:ea typeface="+mj-lt"/>
                <a:cs typeface="+mj-lt"/>
              </a:rPr>
              <a:t>Objective </a:t>
            </a:r>
          </a:p>
          <a:p>
            <a:r>
              <a:rPr lang="en-GB" dirty="0">
                <a:ea typeface="+mj-lt"/>
                <a:cs typeface="+mj-lt"/>
              </a:rPr>
              <a:t>Business Overview </a:t>
            </a:r>
          </a:p>
          <a:p>
            <a:r>
              <a:rPr lang="en-GB" dirty="0">
                <a:ea typeface="+mj-lt"/>
                <a:cs typeface="+mj-lt"/>
              </a:rPr>
              <a:t>Project scope </a:t>
            </a:r>
          </a:p>
          <a:p>
            <a:r>
              <a:rPr lang="en-GB" dirty="0">
                <a:ea typeface="+mj-lt"/>
                <a:cs typeface="+mj-lt"/>
              </a:rPr>
              <a:t>Data model challenges </a:t>
            </a:r>
          </a:p>
          <a:p>
            <a:r>
              <a:rPr lang="en-GB" dirty="0">
                <a:ea typeface="+mj-lt"/>
                <a:cs typeface="+mj-lt"/>
              </a:rPr>
              <a:t>Dashboard Overview </a:t>
            </a:r>
          </a:p>
          <a:p>
            <a:r>
              <a:rPr lang="en-GB" dirty="0" err="1">
                <a:ea typeface="+mj-lt"/>
                <a:cs typeface="+mj-lt"/>
              </a:rPr>
              <a:t>Recomendations</a:t>
            </a:r>
            <a:r>
              <a:rPr lang="en-GB" dirty="0">
                <a:ea typeface="+mj-lt"/>
                <a:cs typeface="+mj-lt"/>
              </a:rPr>
              <a:t> &amp; Conclusion </a:t>
            </a:r>
            <a:endParaRPr lang="en-GB"/>
          </a:p>
        </p:txBody>
      </p:sp>
    </p:spTree>
    <p:extLst>
      <p:ext uri="{BB962C8B-B14F-4D97-AF65-F5344CB8AC3E}">
        <p14:creationId xmlns:p14="http://schemas.microsoft.com/office/powerpoint/2010/main" val="75282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F1E0-83F5-E889-9682-8EE12B6A7AB1}"/>
              </a:ext>
            </a:extLst>
          </p:cNvPr>
          <p:cNvSpPr>
            <a:spLocks noGrp="1"/>
          </p:cNvSpPr>
          <p:nvPr>
            <p:ph type="title"/>
          </p:nvPr>
        </p:nvSpPr>
        <p:spPr/>
        <p:txBody>
          <a:bodyPr/>
          <a:lstStyle/>
          <a:p>
            <a:r>
              <a:rPr lang="en-GB" b="1" dirty="0"/>
              <a:t>INTRODUCTION</a:t>
            </a:r>
          </a:p>
        </p:txBody>
      </p:sp>
      <p:sp>
        <p:nvSpPr>
          <p:cNvPr id="3" name="Content Placeholder 2">
            <a:extLst>
              <a:ext uri="{FF2B5EF4-FFF2-40B4-BE49-F238E27FC236}">
                <a16:creationId xmlns:a16="http://schemas.microsoft.com/office/drawing/2014/main" id="{E4F4B286-BB60-AE72-220C-EF840CE329EF}"/>
              </a:ext>
            </a:extLst>
          </p:cNvPr>
          <p:cNvSpPr>
            <a:spLocks noGrp="1"/>
          </p:cNvSpPr>
          <p:nvPr>
            <p:ph idx="1"/>
          </p:nvPr>
        </p:nvSpPr>
        <p:spPr/>
        <p:txBody>
          <a:bodyPr vert="horz" lIns="91440" tIns="45720" rIns="91440" bIns="45720" rtlCol="0" anchor="t">
            <a:normAutofit/>
          </a:bodyPr>
          <a:lstStyle/>
          <a:p>
            <a:r>
              <a:rPr lang="en-GB" dirty="0">
                <a:ea typeface="+mj-lt"/>
                <a:cs typeface="+mj-lt"/>
              </a:rPr>
              <a:t>“To revolutionize the airline industry through data-driven insights and optimization” High Cloud Airline, a leading player in the aviation sector, has been at the forefront of providing seamless air travel experiences. Established with a commitment to excellence, High Cloud has consistently set industry standards in terms of reliability, safety, and customer satisfaction. Extensive network of routes spans across regions, connecting people and cultures, making High Cloud a preferred choice for millions of travellers globally. High Cloud embraces innovation and modern technology to enhance operational efficiency and stay at the forefront of the aviation landscape .</a:t>
            </a:r>
            <a:endParaRPr lang="en-GB" dirty="0"/>
          </a:p>
        </p:txBody>
      </p:sp>
      <p:sp>
        <p:nvSpPr>
          <p:cNvPr id="4" name="Date Placeholder 3">
            <a:extLst>
              <a:ext uri="{FF2B5EF4-FFF2-40B4-BE49-F238E27FC236}">
                <a16:creationId xmlns:a16="http://schemas.microsoft.com/office/drawing/2014/main" id="{25D0E1CE-1127-4F91-7945-CD617C67ABF2}"/>
              </a:ext>
            </a:extLst>
          </p:cNvPr>
          <p:cNvSpPr>
            <a:spLocks noGrp="1"/>
          </p:cNvSpPr>
          <p:nvPr>
            <p:ph type="dt" sz="half" idx="10"/>
          </p:nvPr>
        </p:nvSpPr>
        <p:spPr/>
        <p:txBody>
          <a:bodyPr/>
          <a:lstStyle/>
          <a:p>
            <a:fld id="{4FA966D8-0865-40AF-AA62-440B786206D8}" type="datetime1">
              <a:t>10/16/2024</a:t>
            </a:fld>
            <a:endParaRPr lang="en-US" dirty="0"/>
          </a:p>
        </p:txBody>
      </p:sp>
      <p:sp>
        <p:nvSpPr>
          <p:cNvPr id="5" name="Footer Placeholder 4">
            <a:extLst>
              <a:ext uri="{FF2B5EF4-FFF2-40B4-BE49-F238E27FC236}">
                <a16:creationId xmlns:a16="http://schemas.microsoft.com/office/drawing/2014/main" id="{C6BE52D4-B2D0-DEA9-AA73-6DA538FF101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DC1B156-CE87-8959-D863-30318A46BAC1}"/>
              </a:ext>
            </a:extLst>
          </p:cNvPr>
          <p:cNvSpPr>
            <a:spLocks noGrp="1"/>
          </p:cNvSpPr>
          <p:nvPr>
            <p:ph type="sldNum" sz="quarter" idx="12"/>
          </p:nvPr>
        </p:nvSpPr>
        <p:spPr/>
        <p:txBody>
          <a:bodyPr/>
          <a:lstStyle/>
          <a:p>
            <a:fld id="{8DFDE724-0293-4953-AE9D-4D814FA589B0}" type="slidenum">
              <a:rPr lang="en-US" dirty="0"/>
              <a:t>4</a:t>
            </a:fld>
            <a:endParaRPr lang="en-US" dirty="0"/>
          </a:p>
        </p:txBody>
      </p:sp>
    </p:spTree>
    <p:extLst>
      <p:ext uri="{BB962C8B-B14F-4D97-AF65-F5344CB8AC3E}">
        <p14:creationId xmlns:p14="http://schemas.microsoft.com/office/powerpoint/2010/main" val="280578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1CB3-D82E-D4B6-4D43-7D37AC58BAC6}"/>
              </a:ext>
            </a:extLst>
          </p:cNvPr>
          <p:cNvSpPr>
            <a:spLocks noGrp="1"/>
          </p:cNvSpPr>
          <p:nvPr>
            <p:ph type="title"/>
          </p:nvPr>
        </p:nvSpPr>
        <p:spPr/>
        <p:txBody>
          <a:bodyPr/>
          <a:lstStyle/>
          <a:p>
            <a:r>
              <a:rPr lang="en-GB" b="1" dirty="0"/>
              <a:t>O</a:t>
            </a:r>
            <a:r>
              <a:rPr lang="en-GB" b="1"/>
              <a:t>bjective</a:t>
            </a:r>
            <a:endParaRPr lang="en-GB" b="1" dirty="0"/>
          </a:p>
        </p:txBody>
      </p:sp>
      <p:sp>
        <p:nvSpPr>
          <p:cNvPr id="3" name="Content Placeholder 2">
            <a:extLst>
              <a:ext uri="{FF2B5EF4-FFF2-40B4-BE49-F238E27FC236}">
                <a16:creationId xmlns:a16="http://schemas.microsoft.com/office/drawing/2014/main" id="{5F26C7E1-98F7-231B-6492-44C5AF026769}"/>
              </a:ext>
            </a:extLst>
          </p:cNvPr>
          <p:cNvSpPr>
            <a:spLocks noGrp="1"/>
          </p:cNvSpPr>
          <p:nvPr>
            <p:ph idx="1"/>
          </p:nvPr>
        </p:nvSpPr>
        <p:spPr/>
        <p:txBody>
          <a:bodyPr vert="horz" lIns="91440" tIns="45720" rIns="91440" bIns="45720" rtlCol="0" anchor="t">
            <a:normAutofit/>
          </a:bodyPr>
          <a:lstStyle/>
          <a:p>
            <a:r>
              <a:rPr lang="en-GB" dirty="0">
                <a:ea typeface="+mj-lt"/>
                <a:cs typeface="+mj-lt"/>
              </a:rPr>
              <a:t>To gain a comprehensive understanding of “High Cloud Airlines” operations through data analysis. This will involve investigating load factors, identifying top carrier names based on passenger preference, </a:t>
            </a:r>
            <a:r>
              <a:rPr lang="en-GB" dirty="0" err="1">
                <a:ea typeface="+mj-lt"/>
                <a:cs typeface="+mj-lt"/>
              </a:rPr>
              <a:t>analyzing</a:t>
            </a:r>
            <a:r>
              <a:rPr lang="en-GB" dirty="0">
                <a:ea typeface="+mj-lt"/>
                <a:cs typeface="+mj-lt"/>
              </a:rPr>
              <a:t> popular routes, and exploring other key metrics. The ultimate goal is to provide actionable recommendations that can enhance operational efficiency and Profitability .</a:t>
            </a:r>
            <a:endParaRPr lang="en-GB" dirty="0"/>
          </a:p>
        </p:txBody>
      </p:sp>
      <p:sp>
        <p:nvSpPr>
          <p:cNvPr id="4" name="Date Placeholder 3">
            <a:extLst>
              <a:ext uri="{FF2B5EF4-FFF2-40B4-BE49-F238E27FC236}">
                <a16:creationId xmlns:a16="http://schemas.microsoft.com/office/drawing/2014/main" id="{E3F56C7C-27C6-BCFB-86AD-BFFE251DC57C}"/>
              </a:ext>
            </a:extLst>
          </p:cNvPr>
          <p:cNvSpPr>
            <a:spLocks noGrp="1"/>
          </p:cNvSpPr>
          <p:nvPr>
            <p:ph type="dt" sz="half" idx="10"/>
          </p:nvPr>
        </p:nvSpPr>
        <p:spPr/>
        <p:txBody>
          <a:bodyPr/>
          <a:lstStyle/>
          <a:p>
            <a:fld id="{B900D2DB-CF4D-4876-99A8-6FF71749813F}" type="datetime1">
              <a:t>10/16/2024</a:t>
            </a:fld>
            <a:endParaRPr lang="en-US" dirty="0"/>
          </a:p>
        </p:txBody>
      </p:sp>
      <p:sp>
        <p:nvSpPr>
          <p:cNvPr id="5" name="Footer Placeholder 4">
            <a:extLst>
              <a:ext uri="{FF2B5EF4-FFF2-40B4-BE49-F238E27FC236}">
                <a16:creationId xmlns:a16="http://schemas.microsoft.com/office/drawing/2014/main" id="{DB4CEDA5-AA16-9BCF-09DA-E4E1747C0A7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3A28E0D-DEC9-05E5-DC1E-C62DBB70E368}"/>
              </a:ext>
            </a:extLst>
          </p:cNvPr>
          <p:cNvSpPr>
            <a:spLocks noGrp="1"/>
          </p:cNvSpPr>
          <p:nvPr>
            <p:ph type="sldNum" sz="quarter" idx="12"/>
          </p:nvPr>
        </p:nvSpPr>
        <p:spPr/>
        <p:txBody>
          <a:bodyPr/>
          <a:lstStyle/>
          <a:p>
            <a:fld id="{8DFDE724-0293-4953-AE9D-4D814FA589B0}" type="slidenum">
              <a:rPr lang="en-US" dirty="0"/>
              <a:t>5</a:t>
            </a:fld>
            <a:endParaRPr lang="en-US" dirty="0"/>
          </a:p>
        </p:txBody>
      </p:sp>
    </p:spTree>
    <p:extLst>
      <p:ext uri="{BB962C8B-B14F-4D97-AF65-F5344CB8AC3E}">
        <p14:creationId xmlns:p14="http://schemas.microsoft.com/office/powerpoint/2010/main" val="215667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D509-5FD8-7A20-D55B-0284A899FA3B}"/>
              </a:ext>
            </a:extLst>
          </p:cNvPr>
          <p:cNvSpPr>
            <a:spLocks noGrp="1"/>
          </p:cNvSpPr>
          <p:nvPr>
            <p:ph type="title"/>
          </p:nvPr>
        </p:nvSpPr>
        <p:spPr/>
        <p:txBody>
          <a:bodyPr/>
          <a:lstStyle/>
          <a:p>
            <a:r>
              <a:rPr lang="en-GB" b="1" dirty="0"/>
              <a:t>Business OVERVIEW</a:t>
            </a:r>
          </a:p>
        </p:txBody>
      </p:sp>
      <p:sp>
        <p:nvSpPr>
          <p:cNvPr id="3" name="Content Placeholder 2">
            <a:extLst>
              <a:ext uri="{FF2B5EF4-FFF2-40B4-BE49-F238E27FC236}">
                <a16:creationId xmlns:a16="http://schemas.microsoft.com/office/drawing/2014/main" id="{01E513FA-3B56-851A-30F9-0040D5E8AFAB}"/>
              </a:ext>
            </a:extLst>
          </p:cNvPr>
          <p:cNvSpPr>
            <a:spLocks noGrp="1"/>
          </p:cNvSpPr>
          <p:nvPr>
            <p:ph idx="1"/>
          </p:nvPr>
        </p:nvSpPr>
        <p:spPr/>
        <p:txBody>
          <a:bodyPr vert="horz" lIns="91440" tIns="45720" rIns="91440" bIns="45720" rtlCol="0" anchor="t">
            <a:normAutofit/>
          </a:bodyPr>
          <a:lstStyle/>
          <a:p>
            <a:r>
              <a:rPr lang="en-GB" dirty="0">
                <a:ea typeface="+mj-lt"/>
                <a:cs typeface="+mj-lt"/>
              </a:rPr>
              <a:t>In today’s competitive airline industry, data analysis plays a critical role in optimizing operations and maximizing profitability. By harnessing the power of data, High Cloud Airlines can gain valuable insights into various aspects of its business, allowing them to make data-driven decisions that can lead to ;</a:t>
            </a:r>
          </a:p>
          <a:p>
            <a:r>
              <a:rPr lang="en-GB">
                <a:ea typeface="+mj-lt"/>
                <a:cs typeface="+mj-lt"/>
              </a:rPr>
              <a:t>Improved load factor</a:t>
            </a:r>
            <a:endParaRPr lang="en-GB" dirty="0">
              <a:ea typeface="+mj-lt"/>
              <a:cs typeface="+mj-lt"/>
            </a:endParaRPr>
          </a:p>
          <a:p>
            <a:r>
              <a:rPr lang="en-GB" dirty="0">
                <a:ea typeface="+mj-lt"/>
                <a:cs typeface="+mj-lt"/>
              </a:rPr>
              <a:t> Enhance Passenger Experience </a:t>
            </a:r>
          </a:p>
          <a:p>
            <a:r>
              <a:rPr lang="en-GB">
                <a:ea typeface="+mj-lt"/>
                <a:cs typeface="+mj-lt"/>
              </a:rPr>
              <a:t>Optimized resource allocation </a:t>
            </a:r>
          </a:p>
          <a:p>
            <a:r>
              <a:rPr lang="en-GB" dirty="0">
                <a:ea typeface="+mj-lt"/>
                <a:cs typeface="+mj-lt"/>
              </a:rPr>
              <a:t>Data –Driven Decision Making</a:t>
            </a:r>
            <a:endParaRPr lang="en-GB"/>
          </a:p>
        </p:txBody>
      </p:sp>
      <p:sp>
        <p:nvSpPr>
          <p:cNvPr id="4" name="Date Placeholder 3">
            <a:extLst>
              <a:ext uri="{FF2B5EF4-FFF2-40B4-BE49-F238E27FC236}">
                <a16:creationId xmlns:a16="http://schemas.microsoft.com/office/drawing/2014/main" id="{3C3501F5-B1D8-7101-ABDA-6BAFBFFC297D}"/>
              </a:ext>
            </a:extLst>
          </p:cNvPr>
          <p:cNvSpPr>
            <a:spLocks noGrp="1"/>
          </p:cNvSpPr>
          <p:nvPr>
            <p:ph type="dt" sz="half" idx="10"/>
          </p:nvPr>
        </p:nvSpPr>
        <p:spPr/>
        <p:txBody>
          <a:bodyPr/>
          <a:lstStyle/>
          <a:p>
            <a:fld id="{DDD8AA6C-D09B-4B96-958A-F9EFD327AC65}" type="datetime1">
              <a:t>10/16/2024</a:t>
            </a:fld>
            <a:endParaRPr lang="en-US" dirty="0"/>
          </a:p>
        </p:txBody>
      </p:sp>
      <p:sp>
        <p:nvSpPr>
          <p:cNvPr id="5" name="Footer Placeholder 4">
            <a:extLst>
              <a:ext uri="{FF2B5EF4-FFF2-40B4-BE49-F238E27FC236}">
                <a16:creationId xmlns:a16="http://schemas.microsoft.com/office/drawing/2014/main" id="{48D7DE1F-613F-D4CA-EAF2-AD7339C538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2871D16-F0B6-2C93-840C-DDDFAE2895F0}"/>
              </a:ext>
            </a:extLst>
          </p:cNvPr>
          <p:cNvSpPr>
            <a:spLocks noGrp="1"/>
          </p:cNvSpPr>
          <p:nvPr>
            <p:ph type="sldNum" sz="quarter" idx="12"/>
          </p:nvPr>
        </p:nvSpPr>
        <p:spPr/>
        <p:txBody>
          <a:bodyPr/>
          <a:lstStyle/>
          <a:p>
            <a:fld id="{8DFDE724-0293-4953-AE9D-4D814FA589B0}" type="slidenum">
              <a:rPr lang="en-US" dirty="0"/>
              <a:t>6</a:t>
            </a:fld>
            <a:endParaRPr lang="en-US" dirty="0"/>
          </a:p>
        </p:txBody>
      </p:sp>
    </p:spTree>
    <p:extLst>
      <p:ext uri="{BB962C8B-B14F-4D97-AF65-F5344CB8AC3E}">
        <p14:creationId xmlns:p14="http://schemas.microsoft.com/office/powerpoint/2010/main" val="117353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219D-C6B0-B4A2-7494-F7F39944FE01}"/>
              </a:ext>
            </a:extLst>
          </p:cNvPr>
          <p:cNvSpPr>
            <a:spLocks noGrp="1"/>
          </p:cNvSpPr>
          <p:nvPr>
            <p:ph type="title"/>
          </p:nvPr>
        </p:nvSpPr>
        <p:spPr/>
        <p:txBody>
          <a:bodyPr/>
          <a:lstStyle/>
          <a:p>
            <a:r>
              <a:rPr lang="en-GB" b="1" dirty="0"/>
              <a:t>SCOPE OF PROJECT</a:t>
            </a:r>
          </a:p>
        </p:txBody>
      </p:sp>
      <p:sp>
        <p:nvSpPr>
          <p:cNvPr id="3" name="Content Placeholder 2">
            <a:extLst>
              <a:ext uri="{FF2B5EF4-FFF2-40B4-BE49-F238E27FC236}">
                <a16:creationId xmlns:a16="http://schemas.microsoft.com/office/drawing/2014/main" id="{0CD2EFCD-2279-C767-5648-FDD95072B355}"/>
              </a:ext>
            </a:extLst>
          </p:cNvPr>
          <p:cNvSpPr>
            <a:spLocks noGrp="1"/>
          </p:cNvSpPr>
          <p:nvPr>
            <p:ph idx="1"/>
          </p:nvPr>
        </p:nvSpPr>
        <p:spPr/>
        <p:txBody>
          <a:bodyPr vert="horz" lIns="91440" tIns="45720" rIns="91440" bIns="45720" rtlCol="0" anchor="t">
            <a:normAutofit/>
          </a:bodyPr>
          <a:lstStyle/>
          <a:p>
            <a:r>
              <a:rPr lang="en-GB" dirty="0">
                <a:ea typeface="+mj-lt"/>
                <a:cs typeface="+mj-lt"/>
              </a:rPr>
              <a:t>The Project aimed to leverage the power of data analysis and extract valuable insights to optimize high cloud airline operations and performance. The specific scope of the project focused on </a:t>
            </a:r>
            <a:r>
              <a:rPr lang="en-GB" err="1">
                <a:ea typeface="+mj-lt"/>
                <a:cs typeface="+mj-lt"/>
              </a:rPr>
              <a:t>analyzing</a:t>
            </a:r>
            <a:r>
              <a:rPr lang="en-GB" dirty="0">
                <a:ea typeface="+mj-lt"/>
                <a:cs typeface="+mj-lt"/>
              </a:rPr>
              <a:t> key performance indicators (KPIs) to gain deeper understanding of: </a:t>
            </a:r>
          </a:p>
          <a:p>
            <a:r>
              <a:rPr lang="en-GB" dirty="0">
                <a:ea typeface="+mj-lt"/>
                <a:cs typeface="+mj-lt"/>
              </a:rPr>
              <a:t>Load Factor </a:t>
            </a:r>
          </a:p>
          <a:p>
            <a:r>
              <a:rPr lang="en-GB" dirty="0">
                <a:ea typeface="+mj-lt"/>
                <a:cs typeface="+mj-lt"/>
              </a:rPr>
              <a:t>Passenger Preferences</a:t>
            </a:r>
            <a:endParaRPr lang="en-GB" dirty="0"/>
          </a:p>
          <a:p>
            <a:r>
              <a:rPr lang="en-GB">
                <a:ea typeface="+mj-lt"/>
                <a:cs typeface="+mj-lt"/>
              </a:rPr>
              <a:t>Popular Routes </a:t>
            </a:r>
          </a:p>
          <a:p>
            <a:r>
              <a:rPr lang="en-GB" dirty="0">
                <a:ea typeface="+mj-lt"/>
                <a:cs typeface="+mj-lt"/>
              </a:rPr>
              <a:t>Operational Efficiency </a:t>
            </a:r>
            <a:endParaRPr lang="en-GB" dirty="0"/>
          </a:p>
          <a:p>
            <a:endParaRPr lang="en-GB" dirty="0"/>
          </a:p>
        </p:txBody>
      </p:sp>
      <p:sp>
        <p:nvSpPr>
          <p:cNvPr id="4" name="Date Placeholder 3">
            <a:extLst>
              <a:ext uri="{FF2B5EF4-FFF2-40B4-BE49-F238E27FC236}">
                <a16:creationId xmlns:a16="http://schemas.microsoft.com/office/drawing/2014/main" id="{E0B68A20-A8AF-72D4-C3C7-3FFDF0EF3D49}"/>
              </a:ext>
            </a:extLst>
          </p:cNvPr>
          <p:cNvSpPr>
            <a:spLocks noGrp="1"/>
          </p:cNvSpPr>
          <p:nvPr>
            <p:ph type="dt" sz="half" idx="10"/>
          </p:nvPr>
        </p:nvSpPr>
        <p:spPr/>
        <p:txBody>
          <a:bodyPr/>
          <a:lstStyle/>
          <a:p>
            <a:fld id="{8DE9CBD9-8C78-436A-A043-08F8A4C4E803}" type="datetime1">
              <a:t>10/16/2024</a:t>
            </a:fld>
            <a:endParaRPr lang="en-US" dirty="0"/>
          </a:p>
        </p:txBody>
      </p:sp>
      <p:sp>
        <p:nvSpPr>
          <p:cNvPr id="5" name="Footer Placeholder 4">
            <a:extLst>
              <a:ext uri="{FF2B5EF4-FFF2-40B4-BE49-F238E27FC236}">
                <a16:creationId xmlns:a16="http://schemas.microsoft.com/office/drawing/2014/main" id="{F01CDD61-FFA1-1DF1-AB8C-E7B7C49C761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863D728-A7A6-795C-7A4E-A86BB2609B6D}"/>
              </a:ext>
            </a:extLst>
          </p:cNvPr>
          <p:cNvSpPr>
            <a:spLocks noGrp="1"/>
          </p:cNvSpPr>
          <p:nvPr>
            <p:ph type="sldNum" sz="quarter" idx="12"/>
          </p:nvPr>
        </p:nvSpPr>
        <p:spPr/>
        <p:txBody>
          <a:bodyPr/>
          <a:lstStyle/>
          <a:p>
            <a:fld id="{8DFDE724-0293-4953-AE9D-4D814FA589B0}" type="slidenum">
              <a:rPr lang="en-US" dirty="0"/>
              <a:t>7</a:t>
            </a:fld>
            <a:endParaRPr lang="en-US" dirty="0"/>
          </a:p>
        </p:txBody>
      </p:sp>
    </p:spTree>
    <p:extLst>
      <p:ext uri="{BB962C8B-B14F-4D97-AF65-F5344CB8AC3E}">
        <p14:creationId xmlns:p14="http://schemas.microsoft.com/office/powerpoint/2010/main" val="361831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B3B-1C06-64E6-9E1C-445DD52B1E3D}"/>
              </a:ext>
            </a:extLst>
          </p:cNvPr>
          <p:cNvSpPr>
            <a:spLocks noGrp="1"/>
          </p:cNvSpPr>
          <p:nvPr>
            <p:ph type="title"/>
          </p:nvPr>
        </p:nvSpPr>
        <p:spPr/>
        <p:txBody>
          <a:bodyPr/>
          <a:lstStyle/>
          <a:p>
            <a:r>
              <a:rPr lang="en-GB" b="1" dirty="0"/>
              <a:t>DATA MODEL CHALLENGES</a:t>
            </a:r>
          </a:p>
        </p:txBody>
      </p:sp>
      <p:sp>
        <p:nvSpPr>
          <p:cNvPr id="3" name="Content Placeholder 2">
            <a:extLst>
              <a:ext uri="{FF2B5EF4-FFF2-40B4-BE49-F238E27FC236}">
                <a16:creationId xmlns:a16="http://schemas.microsoft.com/office/drawing/2014/main" id="{BD792C01-C33E-C162-73DE-06D64984EDC7}"/>
              </a:ext>
            </a:extLst>
          </p:cNvPr>
          <p:cNvSpPr>
            <a:spLocks noGrp="1"/>
          </p:cNvSpPr>
          <p:nvPr>
            <p:ph idx="1"/>
          </p:nvPr>
        </p:nvSpPr>
        <p:spPr/>
        <p:txBody>
          <a:bodyPr vert="horz" lIns="91440" tIns="45720" rIns="91440" bIns="45720" rtlCol="0" anchor="t">
            <a:normAutofit/>
          </a:bodyPr>
          <a:lstStyle/>
          <a:p>
            <a:r>
              <a:rPr lang="en-GB" dirty="0">
                <a:ea typeface="+mj-lt"/>
                <a:cs typeface="+mj-lt"/>
              </a:rPr>
              <a:t>Throughout our analysis, we encountered various challenges in handling the data. Overcoming these challenges is crucial for accurate insights.</a:t>
            </a:r>
          </a:p>
          <a:p>
            <a:r>
              <a:rPr lang="en-GB" dirty="0">
                <a:ea typeface="+mj-lt"/>
                <a:cs typeface="+mj-lt"/>
              </a:rPr>
              <a:t>Data Volume: Managing and Processing large datasets efficiently. </a:t>
            </a:r>
          </a:p>
          <a:p>
            <a:r>
              <a:rPr lang="en-GB">
                <a:ea typeface="+mj-lt"/>
                <a:cs typeface="+mj-lt"/>
              </a:rPr>
              <a:t>Data Quality: </a:t>
            </a:r>
            <a:r>
              <a:rPr lang="en-GB" dirty="0">
                <a:ea typeface="+mj-lt"/>
                <a:cs typeface="+mj-lt"/>
              </a:rPr>
              <a:t>Ensuring accuracy and reliability of the data. </a:t>
            </a:r>
            <a:endParaRPr lang="en-GB">
              <a:ea typeface="+mj-lt"/>
              <a:cs typeface="+mj-lt"/>
            </a:endParaRPr>
          </a:p>
          <a:p>
            <a:r>
              <a:rPr lang="en-GB" dirty="0">
                <a:ea typeface="+mj-lt"/>
                <a:cs typeface="+mj-lt"/>
              </a:rPr>
              <a:t>Complex Relationships: Establishing connections between different data points. </a:t>
            </a:r>
            <a:endParaRPr lang="en-GB" dirty="0"/>
          </a:p>
        </p:txBody>
      </p:sp>
      <p:sp>
        <p:nvSpPr>
          <p:cNvPr id="4" name="Date Placeholder 3">
            <a:extLst>
              <a:ext uri="{FF2B5EF4-FFF2-40B4-BE49-F238E27FC236}">
                <a16:creationId xmlns:a16="http://schemas.microsoft.com/office/drawing/2014/main" id="{85D54F39-2D4B-AB88-5604-89D2B86570BF}"/>
              </a:ext>
            </a:extLst>
          </p:cNvPr>
          <p:cNvSpPr>
            <a:spLocks noGrp="1"/>
          </p:cNvSpPr>
          <p:nvPr>
            <p:ph type="dt" sz="half" idx="10"/>
          </p:nvPr>
        </p:nvSpPr>
        <p:spPr/>
        <p:txBody>
          <a:bodyPr/>
          <a:lstStyle/>
          <a:p>
            <a:fld id="{711904E6-CD34-4A3E-88AF-65BA70B2659D}" type="datetime1">
              <a:t>10/16/2024</a:t>
            </a:fld>
            <a:endParaRPr lang="en-US" dirty="0"/>
          </a:p>
        </p:txBody>
      </p:sp>
      <p:sp>
        <p:nvSpPr>
          <p:cNvPr id="5" name="Footer Placeholder 4">
            <a:extLst>
              <a:ext uri="{FF2B5EF4-FFF2-40B4-BE49-F238E27FC236}">
                <a16:creationId xmlns:a16="http://schemas.microsoft.com/office/drawing/2014/main" id="{82FA7221-BD16-05AC-439E-40CD0A52023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835F05E-2F56-0A7C-54FC-3DA5AC2B4814}"/>
              </a:ext>
            </a:extLst>
          </p:cNvPr>
          <p:cNvSpPr>
            <a:spLocks noGrp="1"/>
          </p:cNvSpPr>
          <p:nvPr>
            <p:ph type="sldNum" sz="quarter" idx="12"/>
          </p:nvPr>
        </p:nvSpPr>
        <p:spPr/>
        <p:txBody>
          <a:bodyPr/>
          <a:lstStyle/>
          <a:p>
            <a:fld id="{8DFDE724-0293-4953-AE9D-4D814FA589B0}" type="slidenum">
              <a:rPr lang="en-US" dirty="0"/>
              <a:t>8</a:t>
            </a:fld>
            <a:endParaRPr lang="en-US" dirty="0"/>
          </a:p>
        </p:txBody>
      </p:sp>
    </p:spTree>
    <p:extLst>
      <p:ext uri="{BB962C8B-B14F-4D97-AF65-F5344CB8AC3E}">
        <p14:creationId xmlns:p14="http://schemas.microsoft.com/office/powerpoint/2010/main" val="398386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82C8-08EB-C461-4A76-E78C1BFDBAE6}"/>
              </a:ext>
            </a:extLst>
          </p:cNvPr>
          <p:cNvSpPr>
            <a:spLocks noGrp="1"/>
          </p:cNvSpPr>
          <p:nvPr>
            <p:ph type="title"/>
          </p:nvPr>
        </p:nvSpPr>
        <p:spPr>
          <a:xfrm>
            <a:off x="3433665" y="550506"/>
            <a:ext cx="5822302" cy="512910"/>
          </a:xfrm>
        </p:spPr>
        <p:txBody>
          <a:bodyPr/>
          <a:lstStyle/>
          <a:p>
            <a:pPr algn="ctr"/>
            <a:r>
              <a:rPr lang="en-GB" b="1" dirty="0"/>
              <a:t>EXCEL DASHBOARD</a:t>
            </a:r>
          </a:p>
        </p:txBody>
      </p:sp>
      <p:pic>
        <p:nvPicPr>
          <p:cNvPr id="7" name="Content Placeholder 6" descr="A screenshot of a data analysis&#10;&#10;Description automatically generated">
            <a:extLst>
              <a:ext uri="{FF2B5EF4-FFF2-40B4-BE49-F238E27FC236}">
                <a16:creationId xmlns:a16="http://schemas.microsoft.com/office/drawing/2014/main" id="{8AD348D0-CFA0-E4EE-ECB4-31797DFE71D7}"/>
              </a:ext>
            </a:extLst>
          </p:cNvPr>
          <p:cNvPicPr>
            <a:picLocks noGrp="1" noChangeAspect="1"/>
          </p:cNvPicPr>
          <p:nvPr>
            <p:ph idx="1"/>
          </p:nvPr>
        </p:nvPicPr>
        <p:blipFill>
          <a:blip r:embed="rId2"/>
          <a:stretch>
            <a:fillRect/>
          </a:stretch>
        </p:blipFill>
        <p:spPr>
          <a:xfrm>
            <a:off x="427652" y="1167719"/>
            <a:ext cx="11336695" cy="5306414"/>
          </a:xfrm>
        </p:spPr>
      </p:pic>
      <p:sp>
        <p:nvSpPr>
          <p:cNvPr id="4" name="Date Placeholder 3">
            <a:extLst>
              <a:ext uri="{FF2B5EF4-FFF2-40B4-BE49-F238E27FC236}">
                <a16:creationId xmlns:a16="http://schemas.microsoft.com/office/drawing/2014/main" id="{3DFB534B-2C08-5C27-368E-BFA69CCE9FB7}"/>
              </a:ext>
            </a:extLst>
          </p:cNvPr>
          <p:cNvSpPr>
            <a:spLocks noGrp="1"/>
          </p:cNvSpPr>
          <p:nvPr>
            <p:ph type="dt" sz="half" idx="10"/>
          </p:nvPr>
        </p:nvSpPr>
        <p:spPr/>
        <p:txBody>
          <a:bodyPr/>
          <a:lstStyle/>
          <a:p>
            <a:fld id="{31C40C6F-0E61-4573-951D-356CEBF00F57}" type="datetime1">
              <a:t>10/16/2024</a:t>
            </a:fld>
            <a:endParaRPr lang="en-US" dirty="0"/>
          </a:p>
        </p:txBody>
      </p:sp>
      <p:sp>
        <p:nvSpPr>
          <p:cNvPr id="5" name="Footer Placeholder 4">
            <a:extLst>
              <a:ext uri="{FF2B5EF4-FFF2-40B4-BE49-F238E27FC236}">
                <a16:creationId xmlns:a16="http://schemas.microsoft.com/office/drawing/2014/main" id="{A78AC855-257A-707C-00E4-CD5326473AE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A214FF4-724B-2182-7965-389A18229DA5}"/>
              </a:ext>
            </a:extLst>
          </p:cNvPr>
          <p:cNvSpPr>
            <a:spLocks noGrp="1"/>
          </p:cNvSpPr>
          <p:nvPr>
            <p:ph type="sldNum" sz="quarter" idx="12"/>
          </p:nvPr>
        </p:nvSpPr>
        <p:spPr/>
        <p:txBody>
          <a:bodyPr/>
          <a:lstStyle/>
          <a:p>
            <a:fld id="{8DFDE724-0293-4953-AE9D-4D814FA589B0}" type="slidenum">
              <a:rPr lang="en-US" dirty="0"/>
              <a:t>9</a:t>
            </a:fld>
            <a:endParaRPr lang="en-US" dirty="0"/>
          </a:p>
        </p:txBody>
      </p:sp>
    </p:spTree>
    <p:extLst>
      <p:ext uri="{BB962C8B-B14F-4D97-AF65-F5344CB8AC3E}">
        <p14:creationId xmlns:p14="http://schemas.microsoft.com/office/powerpoint/2010/main" val="3817231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TotalTime>
  <Words>611</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HIGHCLOUD AIRLINES</vt:lpstr>
      <vt:lpstr>Our Team</vt:lpstr>
      <vt:lpstr>INDEX</vt:lpstr>
      <vt:lpstr>INTRODUCTION</vt:lpstr>
      <vt:lpstr>Objective</vt:lpstr>
      <vt:lpstr>Business OVERVIEW</vt:lpstr>
      <vt:lpstr>SCOPE OF PROJECT</vt:lpstr>
      <vt:lpstr>DATA MODEL CHALLENGES</vt:lpstr>
      <vt:lpstr>EXCEL DASHBOARD</vt:lpstr>
      <vt:lpstr>POWER BI DASHBOARD</vt:lpstr>
      <vt:lpstr>TABLEAU DASHBOARD</vt:lpstr>
      <vt:lpstr>SQL QUERIES</vt:lpstr>
      <vt:lpstr>PowerPoint Presentation</vt:lpstr>
      <vt:lpstr>PowerPoint Presentation</vt:lpstr>
      <vt:lpstr>PowerPoint Presentation</vt:lpstr>
      <vt:lpstr>PowerPoint Presentation</vt:lpstr>
      <vt:lpstr>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Sharon Dass</dc:creator>
  <cp:lastModifiedBy>Sharon Dass</cp:lastModifiedBy>
  <cp:revision>106</cp:revision>
  <dcterms:created xsi:type="dcterms:W3CDTF">2024-10-16T05:13:11Z</dcterms:created>
  <dcterms:modified xsi:type="dcterms:W3CDTF">2024-10-16T14:25:56Z</dcterms:modified>
</cp:coreProperties>
</file>