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4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8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0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6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92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75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899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1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57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07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1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31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5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9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831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63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DCEEE-1B0D-428A-94D0-A94D82546D6F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B19FA-9BC4-480E-9871-4D5E63798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536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C4CB4-11F1-D517-A0BC-CBAC2562B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Proyecto fundamentos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B18E17-BE92-1450-D83A-0B0488FB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56585"/>
          </a:xfrm>
        </p:spPr>
        <p:txBody>
          <a:bodyPr>
            <a:normAutofit/>
          </a:bodyPr>
          <a:lstStyle/>
          <a:p>
            <a:r>
              <a:rPr lang="es-CO" sz="1400" dirty="0"/>
              <a:t>Por:</a:t>
            </a:r>
          </a:p>
          <a:p>
            <a:r>
              <a:rPr lang="es-CO" sz="1400" dirty="0"/>
              <a:t>Santiago Arboleda</a:t>
            </a:r>
          </a:p>
          <a:p>
            <a:r>
              <a:rPr lang="es-CO" sz="1400" dirty="0"/>
              <a:t>Felipe Moncada</a:t>
            </a:r>
          </a:p>
          <a:p>
            <a:r>
              <a:rPr lang="es-CO" sz="1400" dirty="0"/>
              <a:t>Miguel Ángel Correa Piedrahita</a:t>
            </a:r>
          </a:p>
          <a:p>
            <a:r>
              <a:rPr lang="es-CO" sz="1400" dirty="0"/>
              <a:t>Daniel </a:t>
            </a:r>
            <a:r>
              <a:rPr lang="es-CO" sz="1400" dirty="0" err="1"/>
              <a:t>Stiven</a:t>
            </a:r>
            <a:r>
              <a:rPr lang="es-CO" sz="1400"/>
              <a:t> Betancur Rodríguez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52483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AE56E-11BD-660B-290B-1AA19066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22" y="0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Diagrama de clase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3EF6A2-75B9-1805-FD58-2A4D982BE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2" y="1325563"/>
            <a:ext cx="3465311" cy="5121437"/>
          </a:xfrm>
        </p:spPr>
      </p:pic>
    </p:spTree>
    <p:extLst>
      <p:ext uri="{BB962C8B-B14F-4D97-AF65-F5344CB8AC3E}">
        <p14:creationId xmlns:p14="http://schemas.microsoft.com/office/powerpoint/2010/main" val="244046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3AA5B-9924-4E3D-A43A-1A8A15B6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objetos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24DDE6-9301-2682-517D-560510586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539"/>
            <a:ext cx="6426073" cy="4043994"/>
          </a:xfrm>
        </p:spPr>
      </p:pic>
    </p:spTree>
    <p:extLst>
      <p:ext uri="{BB962C8B-B14F-4D97-AF65-F5344CB8AC3E}">
        <p14:creationId xmlns:p14="http://schemas.microsoft.com/office/powerpoint/2010/main" val="285883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277B1-DE2F-A250-2102-91A83FF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mockup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4599A6-2360-C38C-7BFB-604D9D0A4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1" y="1724164"/>
            <a:ext cx="7894027" cy="4195762"/>
          </a:xfrm>
        </p:spPr>
      </p:pic>
    </p:spTree>
    <p:extLst>
      <p:ext uri="{BB962C8B-B14F-4D97-AF65-F5344CB8AC3E}">
        <p14:creationId xmlns:p14="http://schemas.microsoft.com/office/powerpoint/2010/main" val="10817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D8AB-D843-A319-84B0-8747BDE1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codigo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EE390-1BFF-EE14-F37F-A0E4A687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https://github.com/SDasty/Entrega2</a:t>
            </a:r>
          </a:p>
        </p:txBody>
      </p:sp>
    </p:spTree>
    <p:extLst>
      <p:ext uri="{BB962C8B-B14F-4D97-AF65-F5344CB8AC3E}">
        <p14:creationId xmlns:p14="http://schemas.microsoft.com/office/powerpoint/2010/main" val="178286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33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Proyecto fundamentos</vt:lpstr>
      <vt:lpstr>Diagrama de clase</vt:lpstr>
      <vt:lpstr>Diagrama de objetos</vt:lpstr>
      <vt:lpstr>mockup</vt:lpstr>
      <vt:lpstr>codigo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fundamentos</dc:title>
  <dc:creator>Felipe Alberto Moncada Restrepo</dc:creator>
  <cp:lastModifiedBy>Daniel Stiven Betancur Rodriguez</cp:lastModifiedBy>
  <cp:revision>4</cp:revision>
  <dcterms:created xsi:type="dcterms:W3CDTF">2022-05-23T20:28:30Z</dcterms:created>
  <dcterms:modified xsi:type="dcterms:W3CDTF">2022-05-23T21:34:14Z</dcterms:modified>
</cp:coreProperties>
</file>