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e0865c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e0865c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00d3bade5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00d3bade5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f0c967fd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4f0c967fd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0d3bade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0d3bade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e151b4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e151b4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0d3bade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0d3bade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e151b4c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e151b4c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00d3bade5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00d3bade5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850488"/>
            <a:ext cx="47523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22913"/>
            <a:ext cx="3565200" cy="409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19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938900" y="2830150"/>
            <a:ext cx="5279100" cy="31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3005041" y="4256437"/>
            <a:ext cx="3133992" cy="572702"/>
          </a:xfrm>
          <a:custGeom>
            <a:avLst/>
            <a:gdLst/>
            <a:ahLst/>
            <a:cxnLst/>
            <a:rect l="l" t="t" r="r" b="b"/>
            <a:pathLst>
              <a:path w="24982" h="4565" extrusionOk="0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37204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37204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46342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4634200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1636114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16338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9004" y="4000500"/>
            <a:ext cx="5662146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9" y="4000499"/>
            <a:ext cx="5662151" cy="12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 rot="5400000">
            <a:off x="235269" y="-235262"/>
            <a:ext cx="1181120" cy="1651643"/>
          </a:xfrm>
          <a:custGeom>
            <a:avLst/>
            <a:gdLst/>
            <a:ahLst/>
            <a:cxnLst/>
            <a:rect l="l" t="t" r="r" b="b"/>
            <a:pathLst>
              <a:path w="23325" h="32617" extrusionOk="0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100" y="175013"/>
            <a:ext cx="1917824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5523225" y="3636950"/>
            <a:ext cx="25932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5523225" y="3174250"/>
            <a:ext cx="259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670319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5363400" y="2366900"/>
            <a:ext cx="30654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363400" y="1904200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19916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39948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 rot="5400000">
            <a:off x="6785121" y="-865688"/>
            <a:ext cx="1498366" cy="3219392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094" y="2780575"/>
            <a:ext cx="695835" cy="1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3852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4572050" y="1207625"/>
            <a:ext cx="3852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720000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720000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3"/>
          </p:nvPr>
        </p:nvSpPr>
        <p:spPr>
          <a:xfrm>
            <a:off x="3322949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5925899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5"/>
          </p:nvPr>
        </p:nvSpPr>
        <p:spPr>
          <a:xfrm>
            <a:off x="3322948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6"/>
          </p:nvPr>
        </p:nvSpPr>
        <p:spPr>
          <a:xfrm>
            <a:off x="5925896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5679" y="43574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600" y="42642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 rot="10800000" flipH="1">
            <a:off x="0" y="-2761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1515850" y="1416450"/>
            <a:ext cx="253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1515850" y="1748850"/>
            <a:ext cx="25308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3"/>
          </p:nvPr>
        </p:nvSpPr>
        <p:spPr>
          <a:xfrm>
            <a:off x="5452250" y="1748850"/>
            <a:ext cx="25308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1515850" y="3271100"/>
            <a:ext cx="2530800" cy="88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5"/>
          </p:nvPr>
        </p:nvSpPr>
        <p:spPr>
          <a:xfrm>
            <a:off x="5452250" y="3271100"/>
            <a:ext cx="2530800" cy="88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6"/>
          </p:nvPr>
        </p:nvSpPr>
        <p:spPr>
          <a:xfrm>
            <a:off x="1515850" y="2938700"/>
            <a:ext cx="253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7"/>
          </p:nvPr>
        </p:nvSpPr>
        <p:spPr>
          <a:xfrm>
            <a:off x="5452250" y="1416450"/>
            <a:ext cx="253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8"/>
          </p:nvPr>
        </p:nvSpPr>
        <p:spPr>
          <a:xfrm>
            <a:off x="5452250" y="2938700"/>
            <a:ext cx="253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8902" y="4229946"/>
            <a:ext cx="3022380" cy="7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6647224" y="4520187"/>
            <a:ext cx="2954184" cy="539823"/>
          </a:xfrm>
          <a:custGeom>
            <a:avLst/>
            <a:gdLst/>
            <a:ahLst/>
            <a:cxnLst/>
            <a:rect l="l" t="t" r="r" b="b"/>
            <a:pathLst>
              <a:path w="24982" h="4565" extrusionOk="0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4617681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 rot="-9000033" flipH="1">
            <a:off x="6802248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 rot="-5400000">
            <a:off x="403452" y="3587475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6709" y="-212049"/>
            <a:ext cx="2455199" cy="5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 rot="5400000" flipH="1">
            <a:off x="7583989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719546" y="1663060"/>
            <a:ext cx="211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2"/>
          </p:nvPr>
        </p:nvSpPr>
        <p:spPr>
          <a:xfrm>
            <a:off x="3518798" y="1663060"/>
            <a:ext cx="211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3"/>
          </p:nvPr>
        </p:nvSpPr>
        <p:spPr>
          <a:xfrm>
            <a:off x="6308950" y="1663060"/>
            <a:ext cx="21153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4"/>
          </p:nvPr>
        </p:nvSpPr>
        <p:spPr>
          <a:xfrm>
            <a:off x="719546" y="3317698"/>
            <a:ext cx="211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5"/>
          </p:nvPr>
        </p:nvSpPr>
        <p:spPr>
          <a:xfrm>
            <a:off x="3518798" y="3317699"/>
            <a:ext cx="211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6"/>
          </p:nvPr>
        </p:nvSpPr>
        <p:spPr>
          <a:xfrm>
            <a:off x="6308950" y="3317700"/>
            <a:ext cx="21153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7"/>
          </p:nvPr>
        </p:nvSpPr>
        <p:spPr>
          <a:xfrm>
            <a:off x="715100" y="1333125"/>
            <a:ext cx="2119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8"/>
          </p:nvPr>
        </p:nvSpPr>
        <p:spPr>
          <a:xfrm>
            <a:off x="3518798" y="1333125"/>
            <a:ext cx="2119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9"/>
          </p:nvPr>
        </p:nvSpPr>
        <p:spPr>
          <a:xfrm>
            <a:off x="6313387" y="1333125"/>
            <a:ext cx="2115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3"/>
          </p:nvPr>
        </p:nvSpPr>
        <p:spPr>
          <a:xfrm>
            <a:off x="715100" y="2983202"/>
            <a:ext cx="2119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4"/>
          </p:nvPr>
        </p:nvSpPr>
        <p:spPr>
          <a:xfrm>
            <a:off x="3518798" y="2983203"/>
            <a:ext cx="2119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5"/>
          </p:nvPr>
        </p:nvSpPr>
        <p:spPr>
          <a:xfrm>
            <a:off x="6313387" y="2983203"/>
            <a:ext cx="2115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2622" y="4525521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679" y="4605050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 rot="5400000" flipH="1">
            <a:off x="7627431" y="16696"/>
            <a:ext cx="2151024" cy="1948905"/>
          </a:xfrm>
          <a:custGeom>
            <a:avLst/>
            <a:gdLst/>
            <a:ahLst/>
            <a:cxnLst/>
            <a:rect l="l" t="t" r="r" b="b"/>
            <a:pathLst>
              <a:path w="29456" h="17199" extrusionOk="0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 rot="-5400000">
            <a:off x="140695" y="3273365"/>
            <a:ext cx="1498366" cy="2514556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791" y="76801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 hasCustomPrompt="1"/>
          </p:nvPr>
        </p:nvSpPr>
        <p:spPr>
          <a:xfrm>
            <a:off x="715100" y="3330025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15100" y="3959852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46811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3"/>
          </p:nvPr>
        </p:nvSpPr>
        <p:spPr>
          <a:xfrm>
            <a:off x="715100" y="2676639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763597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5"/>
          </p:nvPr>
        </p:nvSpPr>
        <p:spPr>
          <a:xfrm>
            <a:off x="715100" y="1393425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00822" y="2171701"/>
            <a:ext cx="1608565" cy="269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7600950" y="-32625"/>
            <a:ext cx="1543046" cy="2119684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4409" y="-32624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1256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65800" y="1876500"/>
            <a:ext cx="2264100" cy="10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14200" y="1876488"/>
            <a:ext cx="1099200" cy="10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7600950" y="-32625"/>
            <a:ext cx="1543046" cy="2119684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52" y="-70800"/>
            <a:ext cx="2745371" cy="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2850" y="817865"/>
            <a:ext cx="2378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rot="-5400000" flipH="1">
            <a:off x="7232634" y="-317484"/>
            <a:ext cx="1593914" cy="2228883"/>
          </a:xfrm>
          <a:custGeom>
            <a:avLst/>
            <a:gdLst/>
            <a:ahLst/>
            <a:cxnLst/>
            <a:rect l="l" t="t" r="r" b="b"/>
            <a:pathLst>
              <a:path w="23325" h="32617" extrusionOk="0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1012" y="-12"/>
            <a:ext cx="191782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4424531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284100" y="4515048"/>
            <a:ext cx="3234544" cy="591053"/>
          </a:xfrm>
          <a:custGeom>
            <a:avLst/>
            <a:gdLst/>
            <a:ahLst/>
            <a:cxnLst/>
            <a:rect l="l" t="t" r="r" b="b"/>
            <a:pathLst>
              <a:path w="24982" h="4565" extrusionOk="0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4620406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-853155" y="-959925"/>
            <a:ext cx="1767545" cy="1915232"/>
          </a:xfrm>
          <a:custGeom>
            <a:avLst/>
            <a:gdLst/>
            <a:ahLst/>
            <a:cxnLst/>
            <a:rect l="l" t="t" r="r" b="b"/>
            <a:pathLst>
              <a:path w="13907" h="15069" extrusionOk="0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53" y="76201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33754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5400000" flipH="1">
            <a:off x="7506527" y="3587475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7748" y="-98575"/>
            <a:ext cx="3139301" cy="7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 rot="-5400000" flipH="1">
            <a:off x="232831" y="-237906"/>
            <a:ext cx="1439395" cy="190485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4670319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00" y="4361404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450" y="-35300"/>
            <a:ext cx="27599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 rot="5400000">
            <a:off x="7583989" y="3664937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 rot="-5400000" flipH="1">
            <a:off x="403452" y="-432028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532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4532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374" y="114050"/>
            <a:ext cx="3999475" cy="9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1765775" y="535000"/>
            <a:ext cx="428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1760900" y="1644100"/>
            <a:ext cx="4293900" cy="13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1760900" y="29104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9117" y="4131062"/>
            <a:ext cx="6773509" cy="15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257312">
            <a:off x="8399299" y="2998769"/>
            <a:ext cx="1199809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 rot="5400000" flipH="1">
            <a:off x="6255404" y="2254704"/>
            <a:ext cx="1390666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5400000" flipH="1">
            <a:off x="7185430" y="-308345"/>
            <a:ext cx="1650206" cy="2266975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25697" y="753176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378" y="3607560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00" y="3848892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30" y="3452570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49" y="3504209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475" y="2308412"/>
            <a:ext cx="2168825" cy="306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25" y="4295049"/>
            <a:ext cx="5005174" cy="112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1392"/>
            <a:ext cx="4697519" cy="105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5387" y="4179399"/>
            <a:ext cx="803474" cy="60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0574" y="4196200"/>
            <a:ext cx="7451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 rot="-5400000">
            <a:off x="780396" y="3391584"/>
            <a:ext cx="1049068" cy="2609810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4691" y="124526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355497" y="1639750"/>
            <a:ext cx="1881900" cy="4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479851" y="1639750"/>
            <a:ext cx="1881900" cy="4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82250" y="2229578"/>
            <a:ext cx="2455200" cy="125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906471" y="2229575"/>
            <a:ext cx="2455200" cy="125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 rot="5400000" flipH="1">
            <a:off x="7185430" y="-308345"/>
            <a:ext cx="1650206" cy="2266975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25697" y="753176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-1275131" y="-1380225"/>
            <a:ext cx="3827832" cy="1915232"/>
          </a:xfrm>
          <a:custGeom>
            <a:avLst/>
            <a:gdLst/>
            <a:ahLst/>
            <a:cxnLst/>
            <a:rect l="l" t="t" r="r" b="b"/>
            <a:pathLst>
              <a:path w="13907" h="15069" extrusionOk="0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532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4532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11573" y="4532312"/>
            <a:ext cx="1037124" cy="7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367800" y="1055225"/>
            <a:ext cx="37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362900" y="1810400"/>
            <a:ext cx="3744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245756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 rot="5400000">
            <a:off x="7627431" y="3257087"/>
            <a:ext cx="2151024" cy="1948905"/>
          </a:xfrm>
          <a:custGeom>
            <a:avLst/>
            <a:gdLst/>
            <a:ahLst/>
            <a:cxnLst/>
            <a:rect l="l" t="t" r="r" b="b"/>
            <a:pathLst>
              <a:path w="29456" h="17199" extrusionOk="0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 flipH="1">
            <a:off x="508095" y="-510195"/>
            <a:ext cx="1498366" cy="2514556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1068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6296537" y="-1035350"/>
            <a:ext cx="3827832" cy="1915232"/>
          </a:xfrm>
          <a:custGeom>
            <a:avLst/>
            <a:gdLst/>
            <a:ahLst/>
            <a:cxnLst/>
            <a:rect l="l" t="t" r="r" b="b"/>
            <a:pathLst>
              <a:path w="13907" h="15069" extrusionOk="0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30059" y="3770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8759" y="3770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66" y="3770312"/>
            <a:ext cx="1037124" cy="7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900" y="4361404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5175" y="-35300"/>
            <a:ext cx="27599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 flipH="1">
            <a:off x="344811" y="3664937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7506527" y="-432028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16592" y="44336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85679" y="44928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10800000" flipH="1">
            <a:off x="0" y="-2761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>
            <a:spLocks noGrp="1"/>
          </p:cNvSpPr>
          <p:nvPr>
            <p:ph type="ctrTitle"/>
          </p:nvPr>
        </p:nvSpPr>
        <p:spPr>
          <a:xfrm>
            <a:off x="715100" y="850500"/>
            <a:ext cx="48999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Tuproq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tahlilini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sun'iy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intellekt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orqali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o'rganish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yordamida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hosilni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bashorat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qilish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ilovasi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1"/>
          </p:nvPr>
        </p:nvSpPr>
        <p:spPr>
          <a:xfrm>
            <a:off x="715100" y="3122913"/>
            <a:ext cx="3565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Mehnatkash dehqonlarimizga yordam berish maqsadida yaratildi</a:t>
            </a:r>
            <a:endParaRPr dirty="0"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 rot="257312">
            <a:off x="8399299" y="2998769"/>
            <a:ext cx="1199809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/>
          <p:nvPr/>
        </p:nvSpPr>
        <p:spPr>
          <a:xfrm rot="5400000" flipH="1">
            <a:off x="6255404" y="2254704"/>
            <a:ext cx="1390666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>
            <a:spLocks noGrp="1"/>
          </p:cNvSpPr>
          <p:nvPr>
            <p:ph type="title"/>
          </p:nvPr>
        </p:nvSpPr>
        <p:spPr>
          <a:xfrm>
            <a:off x="720000" y="380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Loyiha qabul qiluvchi ma’lumotlar</a:t>
            </a:r>
            <a:endParaRPr dirty="0"/>
          </a:p>
        </p:txBody>
      </p:sp>
      <p:pic>
        <p:nvPicPr>
          <p:cNvPr id="365" name="Google Shape;3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25" y="4153762"/>
            <a:ext cx="876885" cy="10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322" y="822775"/>
            <a:ext cx="1752400" cy="4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7813" y="1090225"/>
            <a:ext cx="4928374" cy="36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55877"/>
            <a:ext cx="5046311" cy="121485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 txBox="1">
            <a:spLocks noGrp="1"/>
          </p:cNvSpPr>
          <p:nvPr>
            <p:ph type="ctrTitle"/>
          </p:nvPr>
        </p:nvSpPr>
        <p:spPr>
          <a:xfrm>
            <a:off x="1130819" y="817851"/>
            <a:ext cx="6773501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E’tiboringiz uchun rahmat</a:t>
            </a:r>
            <a:endParaRPr dirty="0"/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8976">
            <a:off x="5473875" y="3108850"/>
            <a:ext cx="2238955" cy="11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3580" y="1495775"/>
            <a:ext cx="2010640" cy="28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99" y="246793"/>
            <a:ext cx="3139301" cy="7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0" y="4584375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"/>
          <p:cNvSpPr/>
          <p:nvPr/>
        </p:nvSpPr>
        <p:spPr>
          <a:xfrm rot="5400000">
            <a:off x="6136032" y="-1514776"/>
            <a:ext cx="1498366" cy="4517568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1651150" y="2850900"/>
            <a:ext cx="3729900" cy="7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9709" y="3826246"/>
            <a:ext cx="6773501" cy="152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667825" y="1192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Ma'lumot</a:t>
            </a:r>
            <a:endParaRPr dirty="0"/>
          </a:p>
        </p:txBody>
      </p:sp>
      <p:sp>
        <p:nvSpPr>
          <p:cNvPr id="238" name="Google Shape;238;p31"/>
          <p:cNvSpPr txBox="1"/>
          <p:nvPr/>
        </p:nvSpPr>
        <p:spPr>
          <a:xfrm>
            <a:off x="667825" y="1971675"/>
            <a:ext cx="7065300" cy="17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Smart Agri-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mavsumiy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ekinlar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uchun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aniq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bashoratlar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ekinlar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o'g'itlar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bo'yicha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shaxsiy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tavsiyalar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berish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orqali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fermerlarga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kuch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berish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uchun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mo'ljallangan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inqilobiy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mobil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ilova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Qishloq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xo'jaligi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mahsuldorligi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barqarorligini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oshirish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maqsadida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ushbu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ilova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fermerlarga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ekinlarni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tanlash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o'g'itlash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amaliyoti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bo'yicha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ongli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qarorlar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qabul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qilishda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yordam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berish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uchun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ilg'or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ma'lumotlar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tahlili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mashinani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o'rganish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algoritmlari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qishloq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xo'jaligi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tajribasini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birlashtiradi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487" y="566113"/>
            <a:ext cx="191782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075" y="1838750"/>
            <a:ext cx="2543649" cy="42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 idx="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Maqsadlari</a:t>
            </a:r>
            <a:endParaRPr dirty="0"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71" y="3891428"/>
            <a:ext cx="1045076" cy="7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101" y="731975"/>
            <a:ext cx="2555800" cy="36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525" y="3891423"/>
            <a:ext cx="958724" cy="73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3662" y="599888"/>
            <a:ext cx="1917824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0" y="4584375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657375" y="1241375"/>
            <a:ext cx="6731400" cy="17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Ekinlarni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aniq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bashorat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qilish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fermerlarga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ob-havo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ma'lumotlari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ishlash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ko'rsatkichlari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asosida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mavsumiy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ekinlarni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tanlash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bo'yicha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ishonchli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prognozlarni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taqdim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eting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O'g'itlardan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samarali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foydalanish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chiqindilar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atrof-muhitga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ta'sirini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minimallashtirish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bilan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birga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ekinlarning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o'sishini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yaxshilash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uchun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o'g'itlar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bo'yicha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tavsiyalarni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optimallashtirish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Fermerlarga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bilim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berish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qaror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qabul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qilishni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kuchaytirish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qishloq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xo'jaligi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amaliyotini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takomillashtirish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uchun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fermerlarni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keng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qamrovli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bilimlar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bazasi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bilan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jihozlash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475" y="85466"/>
            <a:ext cx="3394926" cy="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4367800" y="1055225"/>
            <a:ext cx="37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Muammo</a:t>
            </a:r>
            <a:r>
              <a:rPr lang="en-US" dirty="0"/>
              <a:t> </a:t>
            </a:r>
            <a:r>
              <a:rPr lang="en-US" dirty="0" err="1"/>
              <a:t>Bayonoti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xfrm>
            <a:off x="4362900" y="1810400"/>
            <a:ext cx="4309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Fermerlar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fasllar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ekinlarni</a:t>
            </a:r>
            <a:r>
              <a:rPr lang="en-US" dirty="0"/>
              <a:t> </a:t>
            </a:r>
            <a:r>
              <a:rPr lang="en-US" dirty="0" err="1"/>
              <a:t>tanlash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o'g'itlardan</a:t>
            </a:r>
            <a:r>
              <a:rPr lang="en-US" dirty="0"/>
              <a:t> </a:t>
            </a:r>
            <a:r>
              <a:rPr lang="en-US" dirty="0" err="1"/>
              <a:t>foydalanishni</a:t>
            </a:r>
            <a:r>
              <a:rPr lang="en-US" dirty="0"/>
              <a:t> </a:t>
            </a:r>
            <a:r>
              <a:rPr lang="en-US" dirty="0" err="1"/>
              <a:t>optimallashtirishda</a:t>
            </a:r>
            <a:r>
              <a:rPr lang="en-US" dirty="0"/>
              <a:t> </a:t>
            </a:r>
            <a:r>
              <a:rPr lang="en-US" dirty="0" err="1"/>
              <a:t>qiyinchiliklarga</a:t>
            </a:r>
            <a:r>
              <a:rPr lang="en-US" dirty="0"/>
              <a:t> </a:t>
            </a:r>
            <a:r>
              <a:rPr lang="en-US" dirty="0" err="1"/>
              <a:t>duch</a:t>
            </a:r>
            <a:r>
              <a:rPr lang="en-US" dirty="0"/>
              <a:t> </a:t>
            </a:r>
            <a:r>
              <a:rPr lang="en-US" dirty="0" err="1"/>
              <a:t>kelmoqdalar</a:t>
            </a:r>
            <a:r>
              <a:rPr lang="en-US" dirty="0"/>
              <a:t>, </a:t>
            </a:r>
            <a:r>
              <a:rPr lang="en-US" dirty="0" err="1"/>
              <a:t>natijada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yetishmasligi</a:t>
            </a:r>
            <a:r>
              <a:rPr lang="en-US" dirty="0"/>
              <a:t>, </a:t>
            </a:r>
            <a:r>
              <a:rPr lang="en-US" dirty="0" err="1"/>
              <a:t>resurslardan</a:t>
            </a:r>
            <a:r>
              <a:rPr lang="en-US" dirty="0"/>
              <a:t> </a:t>
            </a:r>
            <a:r>
              <a:rPr lang="en-US" dirty="0" err="1"/>
              <a:t>samarasiz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847" y="3965974"/>
            <a:ext cx="1250219" cy="81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Dehqon xo'jaligining yangi huquqiy asosi">
            <a:extLst>
              <a:ext uri="{FF2B5EF4-FFF2-40B4-BE49-F238E27FC236}">
                <a16:creationId xmlns:a16="http://schemas.microsoft.com/office/drawing/2014/main" id="{9A3224C5-25ED-17CB-E8B6-B8CFF989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0" y="1446712"/>
            <a:ext cx="3750126" cy="22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2363" y="2488641"/>
            <a:ext cx="3394926" cy="8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20825" y="3759600"/>
            <a:ext cx="2958919" cy="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47" y="86700"/>
            <a:ext cx="2710855" cy="8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1079" flipH="1">
            <a:off x="155138" y="3182037"/>
            <a:ext cx="2156824" cy="11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993431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/>
          <p:nvPr/>
        </p:nvSpPr>
        <p:spPr>
          <a:xfrm>
            <a:off x="7745073" y="816009"/>
            <a:ext cx="519178" cy="42240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 rot="2026369">
            <a:off x="7554510" y="3250056"/>
            <a:ext cx="1067304" cy="2476820"/>
          </a:xfrm>
          <a:custGeom>
            <a:avLst/>
            <a:gdLst/>
            <a:ahLst/>
            <a:cxnLst/>
            <a:rect l="l" t="t" r="r" b="b"/>
            <a:pathLst>
              <a:path w="4267" h="9902" extrusionOk="0">
                <a:moveTo>
                  <a:pt x="4244" y="9799"/>
                </a:moveTo>
                <a:cubicBezTo>
                  <a:pt x="4017" y="9623"/>
                  <a:pt x="3808" y="9439"/>
                  <a:pt x="3614" y="9246"/>
                </a:cubicBezTo>
                <a:cubicBezTo>
                  <a:pt x="3733" y="9122"/>
                  <a:pt x="4203" y="8547"/>
                  <a:pt x="3577" y="7829"/>
                </a:cubicBezTo>
                <a:cubicBezTo>
                  <a:pt x="3569" y="7552"/>
                  <a:pt x="3499" y="7280"/>
                  <a:pt x="3383" y="7047"/>
                </a:cubicBezTo>
                <a:cubicBezTo>
                  <a:pt x="3377" y="7041"/>
                  <a:pt x="3362" y="7047"/>
                  <a:pt x="3367" y="7057"/>
                </a:cubicBezTo>
                <a:cubicBezTo>
                  <a:pt x="3459" y="7262"/>
                  <a:pt x="3512" y="7475"/>
                  <a:pt x="3528" y="7706"/>
                </a:cubicBezTo>
                <a:cubicBezTo>
                  <a:pt x="3530" y="7728"/>
                  <a:pt x="3530" y="7751"/>
                  <a:pt x="3530" y="7773"/>
                </a:cubicBezTo>
                <a:cubicBezTo>
                  <a:pt x="3506" y="7749"/>
                  <a:pt x="3479" y="7720"/>
                  <a:pt x="3450" y="7696"/>
                </a:cubicBezTo>
                <a:cubicBezTo>
                  <a:pt x="3448" y="7692"/>
                  <a:pt x="3444" y="7690"/>
                  <a:pt x="3440" y="7687"/>
                </a:cubicBezTo>
                <a:cubicBezTo>
                  <a:pt x="3409" y="7389"/>
                  <a:pt x="3307" y="7098"/>
                  <a:pt x="3150" y="6867"/>
                </a:cubicBezTo>
                <a:cubicBezTo>
                  <a:pt x="3141" y="6857"/>
                  <a:pt x="3127" y="6867"/>
                  <a:pt x="3131" y="6877"/>
                </a:cubicBezTo>
                <a:cubicBezTo>
                  <a:pt x="3244" y="7065"/>
                  <a:pt x="3324" y="7272"/>
                  <a:pt x="3367" y="7495"/>
                </a:cubicBezTo>
                <a:cubicBezTo>
                  <a:pt x="3379" y="7559"/>
                  <a:pt x="3385" y="7626"/>
                  <a:pt x="3389" y="7692"/>
                </a:cubicBezTo>
                <a:cubicBezTo>
                  <a:pt x="3387" y="7696"/>
                  <a:pt x="3385" y="7698"/>
                  <a:pt x="3383" y="7698"/>
                </a:cubicBezTo>
                <a:cubicBezTo>
                  <a:pt x="3377" y="7700"/>
                  <a:pt x="3375" y="7710"/>
                  <a:pt x="3373" y="7714"/>
                </a:cubicBezTo>
                <a:cubicBezTo>
                  <a:pt x="3364" y="7737"/>
                  <a:pt x="3354" y="7759"/>
                  <a:pt x="3346" y="7780"/>
                </a:cubicBezTo>
                <a:cubicBezTo>
                  <a:pt x="3338" y="7559"/>
                  <a:pt x="3254" y="7299"/>
                  <a:pt x="3027" y="6998"/>
                </a:cubicBezTo>
                <a:lnTo>
                  <a:pt x="3027" y="6998"/>
                </a:lnTo>
                <a:cubicBezTo>
                  <a:pt x="3051" y="6738"/>
                  <a:pt x="3029" y="6476"/>
                  <a:pt x="2955" y="6241"/>
                </a:cubicBezTo>
                <a:cubicBezTo>
                  <a:pt x="2953" y="6231"/>
                  <a:pt x="2935" y="6237"/>
                  <a:pt x="2937" y="6247"/>
                </a:cubicBezTo>
                <a:cubicBezTo>
                  <a:pt x="2994" y="6466"/>
                  <a:pt x="3011" y="6687"/>
                  <a:pt x="2990" y="6920"/>
                </a:cubicBezTo>
                <a:lnTo>
                  <a:pt x="2982" y="6982"/>
                </a:lnTo>
                <a:cubicBezTo>
                  <a:pt x="2976" y="6982"/>
                  <a:pt x="2966" y="6986"/>
                  <a:pt x="2959" y="6994"/>
                </a:cubicBezTo>
                <a:cubicBezTo>
                  <a:pt x="2951" y="6998"/>
                  <a:pt x="2947" y="7006"/>
                  <a:pt x="2945" y="7012"/>
                </a:cubicBezTo>
                <a:cubicBezTo>
                  <a:pt x="2943" y="7014"/>
                  <a:pt x="2943" y="7016"/>
                  <a:pt x="2939" y="7023"/>
                </a:cubicBezTo>
                <a:cubicBezTo>
                  <a:pt x="2996" y="6720"/>
                  <a:pt x="2943" y="6347"/>
                  <a:pt x="2620" y="5942"/>
                </a:cubicBezTo>
                <a:cubicBezTo>
                  <a:pt x="2599" y="5713"/>
                  <a:pt x="2538" y="5490"/>
                  <a:pt x="2444" y="5296"/>
                </a:cubicBezTo>
                <a:cubicBezTo>
                  <a:pt x="2436" y="5286"/>
                  <a:pt x="2417" y="5292"/>
                  <a:pt x="2423" y="5304"/>
                </a:cubicBezTo>
                <a:cubicBezTo>
                  <a:pt x="2505" y="5498"/>
                  <a:pt x="2556" y="5701"/>
                  <a:pt x="2573" y="5916"/>
                </a:cubicBezTo>
                <a:cubicBezTo>
                  <a:pt x="2560" y="5916"/>
                  <a:pt x="2548" y="5922"/>
                  <a:pt x="2536" y="5932"/>
                </a:cubicBezTo>
                <a:cubicBezTo>
                  <a:pt x="2528" y="5940"/>
                  <a:pt x="2522" y="5948"/>
                  <a:pt x="2519" y="5957"/>
                </a:cubicBezTo>
                <a:cubicBezTo>
                  <a:pt x="2517" y="5961"/>
                  <a:pt x="2515" y="5967"/>
                  <a:pt x="2511" y="5969"/>
                </a:cubicBezTo>
                <a:cubicBezTo>
                  <a:pt x="2497" y="5717"/>
                  <a:pt x="2436" y="5472"/>
                  <a:pt x="2333" y="5263"/>
                </a:cubicBezTo>
                <a:cubicBezTo>
                  <a:pt x="2325" y="5255"/>
                  <a:pt x="2307" y="5261"/>
                  <a:pt x="2313" y="5271"/>
                </a:cubicBezTo>
                <a:cubicBezTo>
                  <a:pt x="2399" y="5478"/>
                  <a:pt x="2454" y="5691"/>
                  <a:pt x="2466" y="5920"/>
                </a:cubicBezTo>
                <a:cubicBezTo>
                  <a:pt x="2468" y="5969"/>
                  <a:pt x="2468" y="6018"/>
                  <a:pt x="2466" y="6065"/>
                </a:cubicBezTo>
                <a:cubicBezTo>
                  <a:pt x="2458" y="6083"/>
                  <a:pt x="2448" y="6102"/>
                  <a:pt x="2440" y="6120"/>
                </a:cubicBezTo>
                <a:cubicBezTo>
                  <a:pt x="2405" y="5950"/>
                  <a:pt x="2333" y="5766"/>
                  <a:pt x="2209" y="5564"/>
                </a:cubicBezTo>
                <a:cubicBezTo>
                  <a:pt x="2202" y="5554"/>
                  <a:pt x="2192" y="5547"/>
                  <a:pt x="2184" y="5543"/>
                </a:cubicBezTo>
                <a:cubicBezTo>
                  <a:pt x="2239" y="5296"/>
                  <a:pt x="2211" y="5030"/>
                  <a:pt x="2090" y="4823"/>
                </a:cubicBezTo>
                <a:cubicBezTo>
                  <a:pt x="2080" y="4813"/>
                  <a:pt x="2065" y="4825"/>
                  <a:pt x="2073" y="4835"/>
                </a:cubicBezTo>
                <a:cubicBezTo>
                  <a:pt x="2168" y="5015"/>
                  <a:pt x="2168" y="5200"/>
                  <a:pt x="2153" y="5390"/>
                </a:cubicBezTo>
                <a:cubicBezTo>
                  <a:pt x="2137" y="5234"/>
                  <a:pt x="2088" y="5063"/>
                  <a:pt x="2000" y="4874"/>
                </a:cubicBezTo>
                <a:cubicBezTo>
                  <a:pt x="2100" y="4608"/>
                  <a:pt x="2098" y="4295"/>
                  <a:pt x="2133" y="4035"/>
                </a:cubicBezTo>
                <a:cubicBezTo>
                  <a:pt x="2133" y="4025"/>
                  <a:pt x="2121" y="4025"/>
                  <a:pt x="2118" y="4033"/>
                </a:cubicBezTo>
                <a:cubicBezTo>
                  <a:pt x="2082" y="4191"/>
                  <a:pt x="2051" y="4351"/>
                  <a:pt x="2026" y="4510"/>
                </a:cubicBezTo>
                <a:cubicBezTo>
                  <a:pt x="2010" y="4608"/>
                  <a:pt x="1986" y="4698"/>
                  <a:pt x="1957" y="4784"/>
                </a:cubicBezTo>
                <a:cubicBezTo>
                  <a:pt x="1953" y="4776"/>
                  <a:pt x="1945" y="4770"/>
                  <a:pt x="1936" y="4764"/>
                </a:cubicBezTo>
                <a:cubicBezTo>
                  <a:pt x="2028" y="4459"/>
                  <a:pt x="1973" y="4107"/>
                  <a:pt x="1973" y="3804"/>
                </a:cubicBezTo>
                <a:cubicBezTo>
                  <a:pt x="1971" y="3794"/>
                  <a:pt x="1953" y="3794"/>
                  <a:pt x="1953" y="3804"/>
                </a:cubicBezTo>
                <a:cubicBezTo>
                  <a:pt x="1928" y="3956"/>
                  <a:pt x="1936" y="4107"/>
                  <a:pt x="1936" y="4256"/>
                </a:cubicBezTo>
                <a:lnTo>
                  <a:pt x="1936" y="4291"/>
                </a:lnTo>
                <a:cubicBezTo>
                  <a:pt x="1920" y="4164"/>
                  <a:pt x="1883" y="4027"/>
                  <a:pt x="1826" y="3878"/>
                </a:cubicBezTo>
                <a:cubicBezTo>
                  <a:pt x="2078" y="3598"/>
                  <a:pt x="2141" y="3127"/>
                  <a:pt x="2188" y="2790"/>
                </a:cubicBezTo>
                <a:cubicBezTo>
                  <a:pt x="2188" y="2777"/>
                  <a:pt x="2168" y="2771"/>
                  <a:pt x="2164" y="2785"/>
                </a:cubicBezTo>
                <a:cubicBezTo>
                  <a:pt x="2086" y="3168"/>
                  <a:pt x="1986" y="3504"/>
                  <a:pt x="1781" y="3833"/>
                </a:cubicBezTo>
                <a:lnTo>
                  <a:pt x="1779" y="3833"/>
                </a:lnTo>
                <a:cubicBezTo>
                  <a:pt x="1801" y="3772"/>
                  <a:pt x="1822" y="3702"/>
                  <a:pt x="1836" y="3628"/>
                </a:cubicBezTo>
                <a:cubicBezTo>
                  <a:pt x="1994" y="3371"/>
                  <a:pt x="2000" y="3000"/>
                  <a:pt x="2008" y="2730"/>
                </a:cubicBezTo>
                <a:cubicBezTo>
                  <a:pt x="2010" y="2724"/>
                  <a:pt x="1994" y="2724"/>
                  <a:pt x="1990" y="2734"/>
                </a:cubicBezTo>
                <a:cubicBezTo>
                  <a:pt x="1967" y="2974"/>
                  <a:pt x="1934" y="3195"/>
                  <a:pt x="1863" y="3409"/>
                </a:cubicBezTo>
                <a:cubicBezTo>
                  <a:pt x="1867" y="3242"/>
                  <a:pt x="1846" y="3053"/>
                  <a:pt x="1785" y="2837"/>
                </a:cubicBezTo>
                <a:cubicBezTo>
                  <a:pt x="1783" y="2826"/>
                  <a:pt x="1779" y="2818"/>
                  <a:pt x="1771" y="2810"/>
                </a:cubicBezTo>
                <a:cubicBezTo>
                  <a:pt x="1789" y="2769"/>
                  <a:pt x="1803" y="2726"/>
                  <a:pt x="1820" y="2679"/>
                </a:cubicBezTo>
                <a:cubicBezTo>
                  <a:pt x="1996" y="2407"/>
                  <a:pt x="2037" y="2049"/>
                  <a:pt x="2022" y="1744"/>
                </a:cubicBezTo>
                <a:cubicBezTo>
                  <a:pt x="2022" y="1732"/>
                  <a:pt x="2004" y="1734"/>
                  <a:pt x="2004" y="1746"/>
                </a:cubicBezTo>
                <a:cubicBezTo>
                  <a:pt x="2002" y="1936"/>
                  <a:pt x="1981" y="2125"/>
                  <a:pt x="1932" y="2311"/>
                </a:cubicBezTo>
                <a:cubicBezTo>
                  <a:pt x="1914" y="2376"/>
                  <a:pt x="1891" y="2434"/>
                  <a:pt x="1865" y="2491"/>
                </a:cubicBezTo>
                <a:cubicBezTo>
                  <a:pt x="1902" y="2284"/>
                  <a:pt x="1895" y="2045"/>
                  <a:pt x="1822" y="1773"/>
                </a:cubicBezTo>
                <a:cubicBezTo>
                  <a:pt x="1981" y="1541"/>
                  <a:pt x="2100" y="1267"/>
                  <a:pt x="2151" y="1010"/>
                </a:cubicBezTo>
                <a:cubicBezTo>
                  <a:pt x="2155" y="999"/>
                  <a:pt x="2137" y="997"/>
                  <a:pt x="2135" y="1008"/>
                </a:cubicBezTo>
                <a:cubicBezTo>
                  <a:pt x="2055" y="1265"/>
                  <a:pt x="1916" y="1482"/>
                  <a:pt x="1783" y="1707"/>
                </a:cubicBezTo>
                <a:lnTo>
                  <a:pt x="1781" y="1707"/>
                </a:lnTo>
                <a:cubicBezTo>
                  <a:pt x="1875" y="1480"/>
                  <a:pt x="1926" y="1222"/>
                  <a:pt x="1920" y="991"/>
                </a:cubicBezTo>
                <a:cubicBezTo>
                  <a:pt x="1916" y="985"/>
                  <a:pt x="1902" y="985"/>
                  <a:pt x="1902" y="995"/>
                </a:cubicBezTo>
                <a:cubicBezTo>
                  <a:pt x="1883" y="1253"/>
                  <a:pt x="1793" y="1482"/>
                  <a:pt x="1717" y="1726"/>
                </a:cubicBezTo>
                <a:cubicBezTo>
                  <a:pt x="1668" y="1767"/>
                  <a:pt x="1623" y="1805"/>
                  <a:pt x="1578" y="1842"/>
                </a:cubicBezTo>
                <a:cubicBezTo>
                  <a:pt x="1638" y="1609"/>
                  <a:pt x="1634" y="1306"/>
                  <a:pt x="1476" y="934"/>
                </a:cubicBezTo>
                <a:cubicBezTo>
                  <a:pt x="1554" y="654"/>
                  <a:pt x="1615" y="381"/>
                  <a:pt x="1760" y="109"/>
                </a:cubicBezTo>
                <a:cubicBezTo>
                  <a:pt x="1767" y="97"/>
                  <a:pt x="1750" y="89"/>
                  <a:pt x="1742" y="99"/>
                </a:cubicBezTo>
                <a:cubicBezTo>
                  <a:pt x="1599" y="308"/>
                  <a:pt x="1486" y="570"/>
                  <a:pt x="1425" y="827"/>
                </a:cubicBezTo>
                <a:cubicBezTo>
                  <a:pt x="1411" y="815"/>
                  <a:pt x="1388" y="813"/>
                  <a:pt x="1364" y="825"/>
                </a:cubicBezTo>
                <a:cubicBezTo>
                  <a:pt x="1362" y="825"/>
                  <a:pt x="1362" y="827"/>
                  <a:pt x="1359" y="827"/>
                </a:cubicBezTo>
                <a:cubicBezTo>
                  <a:pt x="1433" y="555"/>
                  <a:pt x="1494" y="285"/>
                  <a:pt x="1638" y="23"/>
                </a:cubicBezTo>
                <a:cubicBezTo>
                  <a:pt x="1644" y="13"/>
                  <a:pt x="1625" y="1"/>
                  <a:pt x="1619" y="15"/>
                </a:cubicBezTo>
                <a:cubicBezTo>
                  <a:pt x="1441" y="273"/>
                  <a:pt x="1310" y="611"/>
                  <a:pt x="1267" y="928"/>
                </a:cubicBezTo>
                <a:cubicBezTo>
                  <a:pt x="1065" y="1161"/>
                  <a:pt x="924" y="1370"/>
                  <a:pt x="856" y="1572"/>
                </a:cubicBezTo>
                <a:cubicBezTo>
                  <a:pt x="805" y="1509"/>
                  <a:pt x="748" y="1443"/>
                  <a:pt x="688" y="1378"/>
                </a:cubicBezTo>
                <a:lnTo>
                  <a:pt x="688" y="1378"/>
                </a:lnTo>
                <a:cubicBezTo>
                  <a:pt x="678" y="1145"/>
                  <a:pt x="686" y="915"/>
                  <a:pt x="789" y="682"/>
                </a:cubicBezTo>
                <a:cubicBezTo>
                  <a:pt x="797" y="672"/>
                  <a:pt x="780" y="664"/>
                  <a:pt x="774" y="674"/>
                </a:cubicBezTo>
                <a:cubicBezTo>
                  <a:pt x="672" y="866"/>
                  <a:pt x="611" y="1126"/>
                  <a:pt x="611" y="1372"/>
                </a:cubicBezTo>
                <a:cubicBezTo>
                  <a:pt x="605" y="1378"/>
                  <a:pt x="600" y="1386"/>
                  <a:pt x="596" y="1394"/>
                </a:cubicBezTo>
                <a:lnTo>
                  <a:pt x="582" y="1431"/>
                </a:lnTo>
                <a:cubicBezTo>
                  <a:pt x="543" y="1214"/>
                  <a:pt x="541" y="997"/>
                  <a:pt x="643" y="768"/>
                </a:cubicBezTo>
                <a:cubicBezTo>
                  <a:pt x="645" y="764"/>
                  <a:pt x="635" y="758"/>
                  <a:pt x="631" y="766"/>
                </a:cubicBezTo>
                <a:cubicBezTo>
                  <a:pt x="504" y="995"/>
                  <a:pt x="484" y="1286"/>
                  <a:pt x="539" y="1544"/>
                </a:cubicBezTo>
                <a:cubicBezTo>
                  <a:pt x="355" y="2065"/>
                  <a:pt x="390" y="2452"/>
                  <a:pt x="508" y="2728"/>
                </a:cubicBezTo>
                <a:cubicBezTo>
                  <a:pt x="492" y="2716"/>
                  <a:pt x="474" y="2706"/>
                  <a:pt x="457" y="2693"/>
                </a:cubicBezTo>
                <a:cubicBezTo>
                  <a:pt x="451" y="2687"/>
                  <a:pt x="443" y="2685"/>
                  <a:pt x="437" y="2683"/>
                </a:cubicBezTo>
                <a:cubicBezTo>
                  <a:pt x="422" y="2677"/>
                  <a:pt x="408" y="2679"/>
                  <a:pt x="398" y="2685"/>
                </a:cubicBezTo>
                <a:cubicBezTo>
                  <a:pt x="328" y="2474"/>
                  <a:pt x="279" y="2260"/>
                  <a:pt x="267" y="2024"/>
                </a:cubicBezTo>
                <a:cubicBezTo>
                  <a:pt x="265" y="2016"/>
                  <a:pt x="253" y="2016"/>
                  <a:pt x="253" y="2024"/>
                </a:cubicBezTo>
                <a:cubicBezTo>
                  <a:pt x="244" y="2247"/>
                  <a:pt x="277" y="2526"/>
                  <a:pt x="357" y="2777"/>
                </a:cubicBezTo>
                <a:cubicBezTo>
                  <a:pt x="246" y="3352"/>
                  <a:pt x="345" y="3741"/>
                  <a:pt x="504" y="3999"/>
                </a:cubicBezTo>
                <a:lnTo>
                  <a:pt x="351" y="3923"/>
                </a:lnTo>
                <a:cubicBezTo>
                  <a:pt x="347" y="3921"/>
                  <a:pt x="339" y="3921"/>
                  <a:pt x="330" y="3917"/>
                </a:cubicBezTo>
                <a:lnTo>
                  <a:pt x="326" y="3917"/>
                </a:lnTo>
                <a:cubicBezTo>
                  <a:pt x="144" y="3686"/>
                  <a:pt x="30" y="3393"/>
                  <a:pt x="38" y="3084"/>
                </a:cubicBezTo>
                <a:cubicBezTo>
                  <a:pt x="38" y="3068"/>
                  <a:pt x="17" y="3068"/>
                  <a:pt x="17" y="3082"/>
                </a:cubicBezTo>
                <a:cubicBezTo>
                  <a:pt x="1" y="3289"/>
                  <a:pt x="58" y="3487"/>
                  <a:pt x="132" y="3671"/>
                </a:cubicBezTo>
                <a:cubicBezTo>
                  <a:pt x="165" y="3757"/>
                  <a:pt x="212" y="3860"/>
                  <a:pt x="269" y="3945"/>
                </a:cubicBezTo>
                <a:cubicBezTo>
                  <a:pt x="267" y="3952"/>
                  <a:pt x="265" y="3958"/>
                  <a:pt x="265" y="3964"/>
                </a:cubicBezTo>
                <a:cubicBezTo>
                  <a:pt x="206" y="4436"/>
                  <a:pt x="316" y="4745"/>
                  <a:pt x="482" y="4952"/>
                </a:cubicBezTo>
                <a:cubicBezTo>
                  <a:pt x="478" y="4950"/>
                  <a:pt x="469" y="4950"/>
                  <a:pt x="463" y="4950"/>
                </a:cubicBezTo>
                <a:cubicBezTo>
                  <a:pt x="449" y="4950"/>
                  <a:pt x="437" y="4958"/>
                  <a:pt x="429" y="4968"/>
                </a:cubicBezTo>
                <a:cubicBezTo>
                  <a:pt x="396" y="4927"/>
                  <a:pt x="361" y="4885"/>
                  <a:pt x="330" y="4835"/>
                </a:cubicBezTo>
                <a:cubicBezTo>
                  <a:pt x="244" y="4686"/>
                  <a:pt x="171" y="4529"/>
                  <a:pt x="89" y="4375"/>
                </a:cubicBezTo>
                <a:cubicBezTo>
                  <a:pt x="85" y="4365"/>
                  <a:pt x="73" y="4375"/>
                  <a:pt x="75" y="4383"/>
                </a:cubicBezTo>
                <a:cubicBezTo>
                  <a:pt x="173" y="4588"/>
                  <a:pt x="259" y="4854"/>
                  <a:pt x="408" y="5048"/>
                </a:cubicBezTo>
                <a:cubicBezTo>
                  <a:pt x="422" y="5588"/>
                  <a:pt x="596" y="5887"/>
                  <a:pt x="805" y="6051"/>
                </a:cubicBezTo>
                <a:cubicBezTo>
                  <a:pt x="766" y="6045"/>
                  <a:pt x="725" y="6043"/>
                  <a:pt x="686" y="6040"/>
                </a:cubicBezTo>
                <a:cubicBezTo>
                  <a:pt x="551" y="5899"/>
                  <a:pt x="433" y="5736"/>
                  <a:pt x="330" y="5570"/>
                </a:cubicBezTo>
                <a:cubicBezTo>
                  <a:pt x="324" y="5560"/>
                  <a:pt x="308" y="5570"/>
                  <a:pt x="316" y="5580"/>
                </a:cubicBezTo>
                <a:cubicBezTo>
                  <a:pt x="388" y="5709"/>
                  <a:pt x="482" y="5883"/>
                  <a:pt x="602" y="6036"/>
                </a:cubicBezTo>
                <a:lnTo>
                  <a:pt x="600" y="6036"/>
                </a:lnTo>
                <a:cubicBezTo>
                  <a:pt x="600" y="6036"/>
                  <a:pt x="596" y="6036"/>
                  <a:pt x="596" y="6040"/>
                </a:cubicBezTo>
                <a:cubicBezTo>
                  <a:pt x="576" y="6024"/>
                  <a:pt x="560" y="6006"/>
                  <a:pt x="539" y="5985"/>
                </a:cubicBezTo>
                <a:cubicBezTo>
                  <a:pt x="392" y="5840"/>
                  <a:pt x="269" y="5666"/>
                  <a:pt x="161" y="5492"/>
                </a:cubicBezTo>
                <a:cubicBezTo>
                  <a:pt x="152" y="5482"/>
                  <a:pt x="140" y="5494"/>
                  <a:pt x="144" y="5502"/>
                </a:cubicBezTo>
                <a:cubicBezTo>
                  <a:pt x="238" y="5676"/>
                  <a:pt x="377" y="5924"/>
                  <a:pt x="555" y="6100"/>
                </a:cubicBezTo>
                <a:lnTo>
                  <a:pt x="555" y="6110"/>
                </a:lnTo>
                <a:cubicBezTo>
                  <a:pt x="686" y="6701"/>
                  <a:pt x="958" y="6961"/>
                  <a:pt x="1226" y="7059"/>
                </a:cubicBezTo>
                <a:cubicBezTo>
                  <a:pt x="1114" y="7063"/>
                  <a:pt x="999" y="7072"/>
                  <a:pt x="877" y="7084"/>
                </a:cubicBezTo>
                <a:cubicBezTo>
                  <a:pt x="870" y="7084"/>
                  <a:pt x="862" y="7086"/>
                  <a:pt x="858" y="7088"/>
                </a:cubicBezTo>
                <a:cubicBezTo>
                  <a:pt x="697" y="6963"/>
                  <a:pt x="551" y="6797"/>
                  <a:pt x="451" y="6605"/>
                </a:cubicBezTo>
                <a:cubicBezTo>
                  <a:pt x="447" y="6597"/>
                  <a:pt x="431" y="6607"/>
                  <a:pt x="437" y="6617"/>
                </a:cubicBezTo>
                <a:cubicBezTo>
                  <a:pt x="523" y="6818"/>
                  <a:pt x="652" y="6973"/>
                  <a:pt x="805" y="7111"/>
                </a:cubicBezTo>
                <a:cubicBezTo>
                  <a:pt x="811" y="7117"/>
                  <a:pt x="817" y="7125"/>
                  <a:pt x="825" y="7129"/>
                </a:cubicBezTo>
                <a:cubicBezTo>
                  <a:pt x="821" y="7139"/>
                  <a:pt x="825" y="7151"/>
                  <a:pt x="830" y="7162"/>
                </a:cubicBezTo>
                <a:cubicBezTo>
                  <a:pt x="1374" y="8181"/>
                  <a:pt x="2131" y="7976"/>
                  <a:pt x="2397" y="7861"/>
                </a:cubicBezTo>
                <a:cubicBezTo>
                  <a:pt x="2436" y="7927"/>
                  <a:pt x="2477" y="7994"/>
                  <a:pt x="2517" y="8060"/>
                </a:cubicBezTo>
                <a:cubicBezTo>
                  <a:pt x="2474" y="8039"/>
                  <a:pt x="2425" y="8023"/>
                  <a:pt x="2376" y="8007"/>
                </a:cubicBezTo>
                <a:cubicBezTo>
                  <a:pt x="2141" y="7941"/>
                  <a:pt x="1859" y="7962"/>
                  <a:pt x="1527" y="8025"/>
                </a:cubicBezTo>
                <a:cubicBezTo>
                  <a:pt x="1523" y="8025"/>
                  <a:pt x="1517" y="8027"/>
                  <a:pt x="1515" y="8027"/>
                </a:cubicBezTo>
                <a:cubicBezTo>
                  <a:pt x="1339" y="7915"/>
                  <a:pt x="1173" y="7769"/>
                  <a:pt x="1051" y="7604"/>
                </a:cubicBezTo>
                <a:cubicBezTo>
                  <a:pt x="1042" y="7593"/>
                  <a:pt x="1026" y="7599"/>
                  <a:pt x="1032" y="7610"/>
                </a:cubicBezTo>
                <a:cubicBezTo>
                  <a:pt x="1153" y="7794"/>
                  <a:pt x="1306" y="7937"/>
                  <a:pt x="1486" y="8060"/>
                </a:cubicBezTo>
                <a:cubicBezTo>
                  <a:pt x="1482" y="8074"/>
                  <a:pt x="1484" y="8088"/>
                  <a:pt x="1490" y="8101"/>
                </a:cubicBezTo>
                <a:cubicBezTo>
                  <a:pt x="1501" y="8119"/>
                  <a:pt x="1507" y="8136"/>
                  <a:pt x="1517" y="8152"/>
                </a:cubicBezTo>
                <a:cubicBezTo>
                  <a:pt x="1513" y="8150"/>
                  <a:pt x="1507" y="8148"/>
                  <a:pt x="1501" y="8142"/>
                </a:cubicBezTo>
                <a:cubicBezTo>
                  <a:pt x="1306" y="8027"/>
                  <a:pt x="1124" y="7872"/>
                  <a:pt x="991" y="7690"/>
                </a:cubicBezTo>
                <a:cubicBezTo>
                  <a:pt x="983" y="7679"/>
                  <a:pt x="969" y="7687"/>
                  <a:pt x="973" y="7698"/>
                </a:cubicBezTo>
                <a:cubicBezTo>
                  <a:pt x="1093" y="7884"/>
                  <a:pt x="1249" y="8027"/>
                  <a:pt x="1433" y="8152"/>
                </a:cubicBezTo>
                <a:cubicBezTo>
                  <a:pt x="1474" y="8181"/>
                  <a:pt x="1521" y="8209"/>
                  <a:pt x="1566" y="8238"/>
                </a:cubicBezTo>
                <a:cubicBezTo>
                  <a:pt x="2106" y="9107"/>
                  <a:pt x="2790" y="8684"/>
                  <a:pt x="2896" y="8608"/>
                </a:cubicBezTo>
                <a:cubicBezTo>
                  <a:pt x="2943" y="8669"/>
                  <a:pt x="2990" y="8731"/>
                  <a:pt x="3041" y="8792"/>
                </a:cubicBezTo>
                <a:cubicBezTo>
                  <a:pt x="3008" y="8784"/>
                  <a:pt x="2976" y="8776"/>
                  <a:pt x="2939" y="8772"/>
                </a:cubicBezTo>
                <a:cubicBezTo>
                  <a:pt x="2693" y="8739"/>
                  <a:pt x="2411" y="8802"/>
                  <a:pt x="2090" y="8909"/>
                </a:cubicBezTo>
                <a:cubicBezTo>
                  <a:pt x="2086" y="8913"/>
                  <a:pt x="2084" y="8913"/>
                  <a:pt x="2078" y="8915"/>
                </a:cubicBezTo>
                <a:cubicBezTo>
                  <a:pt x="2037" y="8895"/>
                  <a:pt x="1996" y="8874"/>
                  <a:pt x="1955" y="8852"/>
                </a:cubicBezTo>
                <a:cubicBezTo>
                  <a:pt x="1760" y="8735"/>
                  <a:pt x="1578" y="8579"/>
                  <a:pt x="1445" y="8397"/>
                </a:cubicBezTo>
                <a:cubicBezTo>
                  <a:pt x="1439" y="8387"/>
                  <a:pt x="1421" y="8397"/>
                  <a:pt x="1429" y="8406"/>
                </a:cubicBezTo>
                <a:cubicBezTo>
                  <a:pt x="1548" y="8592"/>
                  <a:pt x="1705" y="8735"/>
                  <a:pt x="1889" y="8862"/>
                </a:cubicBezTo>
                <a:cubicBezTo>
                  <a:pt x="1941" y="8895"/>
                  <a:pt x="1994" y="8929"/>
                  <a:pt x="2053" y="8964"/>
                </a:cubicBezTo>
                <a:cubicBezTo>
                  <a:pt x="2053" y="8974"/>
                  <a:pt x="2057" y="8985"/>
                  <a:pt x="2063" y="8991"/>
                </a:cubicBezTo>
                <a:cubicBezTo>
                  <a:pt x="2088" y="9025"/>
                  <a:pt x="2110" y="9056"/>
                  <a:pt x="2137" y="9087"/>
                </a:cubicBezTo>
                <a:cubicBezTo>
                  <a:pt x="2118" y="9079"/>
                  <a:pt x="2104" y="9071"/>
                  <a:pt x="2086" y="9060"/>
                </a:cubicBezTo>
                <a:cubicBezTo>
                  <a:pt x="1885" y="8954"/>
                  <a:pt x="1699" y="8805"/>
                  <a:pt x="1558" y="8629"/>
                </a:cubicBezTo>
                <a:cubicBezTo>
                  <a:pt x="1552" y="8618"/>
                  <a:pt x="1535" y="8627"/>
                  <a:pt x="1544" y="8637"/>
                </a:cubicBezTo>
                <a:cubicBezTo>
                  <a:pt x="1670" y="8817"/>
                  <a:pt x="1832" y="8954"/>
                  <a:pt x="2022" y="9073"/>
                </a:cubicBezTo>
                <a:cubicBezTo>
                  <a:pt x="2084" y="9113"/>
                  <a:pt x="2155" y="9154"/>
                  <a:pt x="2231" y="9191"/>
                </a:cubicBezTo>
                <a:cubicBezTo>
                  <a:pt x="2816" y="9797"/>
                  <a:pt x="3358" y="9441"/>
                  <a:pt x="3516" y="9314"/>
                </a:cubicBezTo>
                <a:cubicBezTo>
                  <a:pt x="3714" y="9510"/>
                  <a:pt x="3929" y="9703"/>
                  <a:pt x="4162" y="9885"/>
                </a:cubicBezTo>
                <a:cubicBezTo>
                  <a:pt x="4185" y="9901"/>
                  <a:pt x="4222" y="9897"/>
                  <a:pt x="4242" y="9870"/>
                </a:cubicBezTo>
                <a:cubicBezTo>
                  <a:pt x="4263" y="9846"/>
                  <a:pt x="4267" y="9817"/>
                  <a:pt x="4244" y="9799"/>
                </a:cubicBezTo>
                <a:close/>
                <a:moveTo>
                  <a:pt x="1210" y="4531"/>
                </a:moveTo>
                <a:cubicBezTo>
                  <a:pt x="1204" y="4524"/>
                  <a:pt x="1198" y="4514"/>
                  <a:pt x="1190" y="4506"/>
                </a:cubicBezTo>
                <a:cubicBezTo>
                  <a:pt x="1204" y="4508"/>
                  <a:pt x="1214" y="4510"/>
                  <a:pt x="1218" y="4514"/>
                </a:cubicBezTo>
                <a:cubicBezTo>
                  <a:pt x="1216" y="4518"/>
                  <a:pt x="1214" y="4526"/>
                  <a:pt x="1210" y="4531"/>
                </a:cubicBezTo>
                <a:close/>
                <a:moveTo>
                  <a:pt x="2161" y="7145"/>
                </a:moveTo>
                <a:lnTo>
                  <a:pt x="2161" y="7160"/>
                </a:lnTo>
                <a:cubicBezTo>
                  <a:pt x="2159" y="7158"/>
                  <a:pt x="2159" y="7151"/>
                  <a:pt x="2157" y="7149"/>
                </a:cubicBezTo>
                <a:cubicBezTo>
                  <a:pt x="2159" y="7147"/>
                  <a:pt x="2161" y="7147"/>
                  <a:pt x="2161" y="7145"/>
                </a:cubicBezTo>
                <a:close/>
                <a:moveTo>
                  <a:pt x="1883" y="7076"/>
                </a:moveTo>
                <a:cubicBezTo>
                  <a:pt x="1914" y="7115"/>
                  <a:pt x="1947" y="7149"/>
                  <a:pt x="1986" y="7188"/>
                </a:cubicBezTo>
                <a:cubicBezTo>
                  <a:pt x="1953" y="7174"/>
                  <a:pt x="1916" y="7160"/>
                  <a:pt x="1879" y="7147"/>
                </a:cubicBezTo>
                <a:cubicBezTo>
                  <a:pt x="1834" y="7133"/>
                  <a:pt x="1789" y="7119"/>
                  <a:pt x="1740" y="7108"/>
                </a:cubicBezTo>
                <a:cubicBezTo>
                  <a:pt x="1799" y="7098"/>
                  <a:pt x="1848" y="7086"/>
                  <a:pt x="1883" y="7076"/>
                </a:cubicBezTo>
                <a:close/>
                <a:moveTo>
                  <a:pt x="2526" y="7775"/>
                </a:moveTo>
                <a:cubicBezTo>
                  <a:pt x="2548" y="7755"/>
                  <a:pt x="2601" y="7700"/>
                  <a:pt x="2667" y="7618"/>
                </a:cubicBezTo>
                <a:cubicBezTo>
                  <a:pt x="2642" y="7698"/>
                  <a:pt x="2628" y="7773"/>
                  <a:pt x="2618" y="7849"/>
                </a:cubicBezTo>
                <a:cubicBezTo>
                  <a:pt x="2612" y="7896"/>
                  <a:pt x="2610" y="7945"/>
                  <a:pt x="2612" y="7994"/>
                </a:cubicBezTo>
                <a:cubicBezTo>
                  <a:pt x="2575" y="7935"/>
                  <a:pt x="2538" y="7874"/>
                  <a:pt x="2503" y="7814"/>
                </a:cubicBezTo>
                <a:cubicBezTo>
                  <a:pt x="2517" y="7804"/>
                  <a:pt x="2526" y="7790"/>
                  <a:pt x="2526" y="7775"/>
                </a:cubicBezTo>
                <a:close/>
                <a:moveTo>
                  <a:pt x="3180" y="8342"/>
                </a:moveTo>
                <a:cubicBezTo>
                  <a:pt x="3168" y="8424"/>
                  <a:pt x="3162" y="8506"/>
                  <a:pt x="3164" y="8582"/>
                </a:cubicBezTo>
                <a:cubicBezTo>
                  <a:pt x="3168" y="8653"/>
                  <a:pt x="3178" y="8725"/>
                  <a:pt x="3195" y="8792"/>
                </a:cubicBezTo>
                <a:cubicBezTo>
                  <a:pt x="3129" y="8712"/>
                  <a:pt x="3062" y="8631"/>
                  <a:pt x="3000" y="8549"/>
                </a:cubicBezTo>
                <a:cubicBezTo>
                  <a:pt x="3047" y="8506"/>
                  <a:pt x="3117" y="8436"/>
                  <a:pt x="3180" y="8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"/>
          <p:cNvSpPr/>
          <p:nvPr/>
        </p:nvSpPr>
        <p:spPr>
          <a:xfrm rot="-1571207">
            <a:off x="5798542" y="3067279"/>
            <a:ext cx="1067309" cy="2476818"/>
          </a:xfrm>
          <a:custGeom>
            <a:avLst/>
            <a:gdLst/>
            <a:ahLst/>
            <a:cxnLst/>
            <a:rect l="l" t="t" r="r" b="b"/>
            <a:pathLst>
              <a:path w="4267" h="9902" extrusionOk="0">
                <a:moveTo>
                  <a:pt x="4244" y="9799"/>
                </a:moveTo>
                <a:cubicBezTo>
                  <a:pt x="4017" y="9623"/>
                  <a:pt x="3808" y="9439"/>
                  <a:pt x="3614" y="9246"/>
                </a:cubicBezTo>
                <a:cubicBezTo>
                  <a:pt x="3733" y="9122"/>
                  <a:pt x="4203" y="8547"/>
                  <a:pt x="3577" y="7829"/>
                </a:cubicBezTo>
                <a:cubicBezTo>
                  <a:pt x="3569" y="7552"/>
                  <a:pt x="3499" y="7280"/>
                  <a:pt x="3383" y="7047"/>
                </a:cubicBezTo>
                <a:cubicBezTo>
                  <a:pt x="3377" y="7041"/>
                  <a:pt x="3362" y="7047"/>
                  <a:pt x="3367" y="7057"/>
                </a:cubicBezTo>
                <a:cubicBezTo>
                  <a:pt x="3459" y="7262"/>
                  <a:pt x="3512" y="7475"/>
                  <a:pt x="3528" y="7706"/>
                </a:cubicBezTo>
                <a:cubicBezTo>
                  <a:pt x="3530" y="7728"/>
                  <a:pt x="3530" y="7751"/>
                  <a:pt x="3530" y="7773"/>
                </a:cubicBezTo>
                <a:cubicBezTo>
                  <a:pt x="3506" y="7749"/>
                  <a:pt x="3479" y="7720"/>
                  <a:pt x="3450" y="7696"/>
                </a:cubicBezTo>
                <a:cubicBezTo>
                  <a:pt x="3448" y="7692"/>
                  <a:pt x="3444" y="7690"/>
                  <a:pt x="3440" y="7687"/>
                </a:cubicBezTo>
                <a:cubicBezTo>
                  <a:pt x="3409" y="7389"/>
                  <a:pt x="3307" y="7098"/>
                  <a:pt x="3150" y="6867"/>
                </a:cubicBezTo>
                <a:cubicBezTo>
                  <a:pt x="3141" y="6857"/>
                  <a:pt x="3127" y="6867"/>
                  <a:pt x="3131" y="6877"/>
                </a:cubicBezTo>
                <a:cubicBezTo>
                  <a:pt x="3244" y="7065"/>
                  <a:pt x="3324" y="7272"/>
                  <a:pt x="3367" y="7495"/>
                </a:cubicBezTo>
                <a:cubicBezTo>
                  <a:pt x="3379" y="7559"/>
                  <a:pt x="3385" y="7626"/>
                  <a:pt x="3389" y="7692"/>
                </a:cubicBezTo>
                <a:cubicBezTo>
                  <a:pt x="3387" y="7696"/>
                  <a:pt x="3385" y="7698"/>
                  <a:pt x="3383" y="7698"/>
                </a:cubicBezTo>
                <a:cubicBezTo>
                  <a:pt x="3377" y="7700"/>
                  <a:pt x="3375" y="7710"/>
                  <a:pt x="3373" y="7714"/>
                </a:cubicBezTo>
                <a:cubicBezTo>
                  <a:pt x="3364" y="7737"/>
                  <a:pt x="3354" y="7759"/>
                  <a:pt x="3346" y="7780"/>
                </a:cubicBezTo>
                <a:cubicBezTo>
                  <a:pt x="3338" y="7559"/>
                  <a:pt x="3254" y="7299"/>
                  <a:pt x="3027" y="6998"/>
                </a:cubicBezTo>
                <a:lnTo>
                  <a:pt x="3027" y="6998"/>
                </a:lnTo>
                <a:cubicBezTo>
                  <a:pt x="3051" y="6738"/>
                  <a:pt x="3029" y="6476"/>
                  <a:pt x="2955" y="6241"/>
                </a:cubicBezTo>
                <a:cubicBezTo>
                  <a:pt x="2953" y="6231"/>
                  <a:pt x="2935" y="6237"/>
                  <a:pt x="2937" y="6247"/>
                </a:cubicBezTo>
                <a:cubicBezTo>
                  <a:pt x="2994" y="6466"/>
                  <a:pt x="3011" y="6687"/>
                  <a:pt x="2990" y="6920"/>
                </a:cubicBezTo>
                <a:lnTo>
                  <a:pt x="2982" y="6982"/>
                </a:lnTo>
                <a:cubicBezTo>
                  <a:pt x="2976" y="6982"/>
                  <a:pt x="2966" y="6986"/>
                  <a:pt x="2959" y="6994"/>
                </a:cubicBezTo>
                <a:cubicBezTo>
                  <a:pt x="2951" y="6998"/>
                  <a:pt x="2947" y="7006"/>
                  <a:pt x="2945" y="7012"/>
                </a:cubicBezTo>
                <a:cubicBezTo>
                  <a:pt x="2943" y="7014"/>
                  <a:pt x="2943" y="7016"/>
                  <a:pt x="2939" y="7023"/>
                </a:cubicBezTo>
                <a:cubicBezTo>
                  <a:pt x="2996" y="6720"/>
                  <a:pt x="2943" y="6347"/>
                  <a:pt x="2620" y="5942"/>
                </a:cubicBezTo>
                <a:cubicBezTo>
                  <a:pt x="2599" y="5713"/>
                  <a:pt x="2538" y="5490"/>
                  <a:pt x="2444" y="5296"/>
                </a:cubicBezTo>
                <a:cubicBezTo>
                  <a:pt x="2436" y="5286"/>
                  <a:pt x="2417" y="5292"/>
                  <a:pt x="2423" y="5304"/>
                </a:cubicBezTo>
                <a:cubicBezTo>
                  <a:pt x="2505" y="5498"/>
                  <a:pt x="2556" y="5701"/>
                  <a:pt x="2573" y="5916"/>
                </a:cubicBezTo>
                <a:cubicBezTo>
                  <a:pt x="2560" y="5916"/>
                  <a:pt x="2548" y="5922"/>
                  <a:pt x="2536" y="5932"/>
                </a:cubicBezTo>
                <a:cubicBezTo>
                  <a:pt x="2528" y="5940"/>
                  <a:pt x="2522" y="5948"/>
                  <a:pt x="2519" y="5957"/>
                </a:cubicBezTo>
                <a:cubicBezTo>
                  <a:pt x="2517" y="5961"/>
                  <a:pt x="2515" y="5967"/>
                  <a:pt x="2511" y="5969"/>
                </a:cubicBezTo>
                <a:cubicBezTo>
                  <a:pt x="2497" y="5717"/>
                  <a:pt x="2436" y="5472"/>
                  <a:pt x="2333" y="5263"/>
                </a:cubicBezTo>
                <a:cubicBezTo>
                  <a:pt x="2325" y="5255"/>
                  <a:pt x="2307" y="5261"/>
                  <a:pt x="2313" y="5271"/>
                </a:cubicBezTo>
                <a:cubicBezTo>
                  <a:pt x="2399" y="5478"/>
                  <a:pt x="2454" y="5691"/>
                  <a:pt x="2466" y="5920"/>
                </a:cubicBezTo>
                <a:cubicBezTo>
                  <a:pt x="2468" y="5969"/>
                  <a:pt x="2468" y="6018"/>
                  <a:pt x="2466" y="6065"/>
                </a:cubicBezTo>
                <a:cubicBezTo>
                  <a:pt x="2458" y="6083"/>
                  <a:pt x="2448" y="6102"/>
                  <a:pt x="2440" y="6120"/>
                </a:cubicBezTo>
                <a:cubicBezTo>
                  <a:pt x="2405" y="5950"/>
                  <a:pt x="2333" y="5766"/>
                  <a:pt x="2209" y="5564"/>
                </a:cubicBezTo>
                <a:cubicBezTo>
                  <a:pt x="2202" y="5554"/>
                  <a:pt x="2192" y="5547"/>
                  <a:pt x="2184" y="5543"/>
                </a:cubicBezTo>
                <a:cubicBezTo>
                  <a:pt x="2239" y="5296"/>
                  <a:pt x="2211" y="5030"/>
                  <a:pt x="2090" y="4823"/>
                </a:cubicBezTo>
                <a:cubicBezTo>
                  <a:pt x="2080" y="4813"/>
                  <a:pt x="2065" y="4825"/>
                  <a:pt x="2073" y="4835"/>
                </a:cubicBezTo>
                <a:cubicBezTo>
                  <a:pt x="2168" y="5015"/>
                  <a:pt x="2168" y="5200"/>
                  <a:pt x="2153" y="5390"/>
                </a:cubicBezTo>
                <a:cubicBezTo>
                  <a:pt x="2137" y="5234"/>
                  <a:pt x="2088" y="5063"/>
                  <a:pt x="2000" y="4874"/>
                </a:cubicBezTo>
                <a:cubicBezTo>
                  <a:pt x="2100" y="4608"/>
                  <a:pt x="2098" y="4295"/>
                  <a:pt x="2133" y="4035"/>
                </a:cubicBezTo>
                <a:cubicBezTo>
                  <a:pt x="2133" y="4025"/>
                  <a:pt x="2121" y="4025"/>
                  <a:pt x="2118" y="4033"/>
                </a:cubicBezTo>
                <a:cubicBezTo>
                  <a:pt x="2082" y="4191"/>
                  <a:pt x="2051" y="4351"/>
                  <a:pt x="2026" y="4510"/>
                </a:cubicBezTo>
                <a:cubicBezTo>
                  <a:pt x="2010" y="4608"/>
                  <a:pt x="1986" y="4698"/>
                  <a:pt x="1957" y="4784"/>
                </a:cubicBezTo>
                <a:cubicBezTo>
                  <a:pt x="1953" y="4776"/>
                  <a:pt x="1945" y="4770"/>
                  <a:pt x="1936" y="4764"/>
                </a:cubicBezTo>
                <a:cubicBezTo>
                  <a:pt x="2028" y="4459"/>
                  <a:pt x="1973" y="4107"/>
                  <a:pt x="1973" y="3804"/>
                </a:cubicBezTo>
                <a:cubicBezTo>
                  <a:pt x="1971" y="3794"/>
                  <a:pt x="1953" y="3794"/>
                  <a:pt x="1953" y="3804"/>
                </a:cubicBezTo>
                <a:cubicBezTo>
                  <a:pt x="1928" y="3956"/>
                  <a:pt x="1936" y="4107"/>
                  <a:pt x="1936" y="4256"/>
                </a:cubicBezTo>
                <a:lnTo>
                  <a:pt x="1936" y="4291"/>
                </a:lnTo>
                <a:cubicBezTo>
                  <a:pt x="1920" y="4164"/>
                  <a:pt x="1883" y="4027"/>
                  <a:pt x="1826" y="3878"/>
                </a:cubicBezTo>
                <a:cubicBezTo>
                  <a:pt x="2078" y="3598"/>
                  <a:pt x="2141" y="3127"/>
                  <a:pt x="2188" y="2790"/>
                </a:cubicBezTo>
                <a:cubicBezTo>
                  <a:pt x="2188" y="2777"/>
                  <a:pt x="2168" y="2771"/>
                  <a:pt x="2164" y="2785"/>
                </a:cubicBezTo>
                <a:cubicBezTo>
                  <a:pt x="2086" y="3168"/>
                  <a:pt x="1986" y="3504"/>
                  <a:pt x="1781" y="3833"/>
                </a:cubicBezTo>
                <a:lnTo>
                  <a:pt x="1779" y="3833"/>
                </a:lnTo>
                <a:cubicBezTo>
                  <a:pt x="1801" y="3772"/>
                  <a:pt x="1822" y="3702"/>
                  <a:pt x="1836" y="3628"/>
                </a:cubicBezTo>
                <a:cubicBezTo>
                  <a:pt x="1994" y="3371"/>
                  <a:pt x="2000" y="3000"/>
                  <a:pt x="2008" y="2730"/>
                </a:cubicBezTo>
                <a:cubicBezTo>
                  <a:pt x="2010" y="2724"/>
                  <a:pt x="1994" y="2724"/>
                  <a:pt x="1990" y="2734"/>
                </a:cubicBezTo>
                <a:cubicBezTo>
                  <a:pt x="1967" y="2974"/>
                  <a:pt x="1934" y="3195"/>
                  <a:pt x="1863" y="3409"/>
                </a:cubicBezTo>
                <a:cubicBezTo>
                  <a:pt x="1867" y="3242"/>
                  <a:pt x="1846" y="3053"/>
                  <a:pt x="1785" y="2837"/>
                </a:cubicBezTo>
                <a:cubicBezTo>
                  <a:pt x="1783" y="2826"/>
                  <a:pt x="1779" y="2818"/>
                  <a:pt x="1771" y="2810"/>
                </a:cubicBezTo>
                <a:cubicBezTo>
                  <a:pt x="1789" y="2769"/>
                  <a:pt x="1803" y="2726"/>
                  <a:pt x="1820" y="2679"/>
                </a:cubicBezTo>
                <a:cubicBezTo>
                  <a:pt x="1996" y="2407"/>
                  <a:pt x="2037" y="2049"/>
                  <a:pt x="2022" y="1744"/>
                </a:cubicBezTo>
                <a:cubicBezTo>
                  <a:pt x="2022" y="1732"/>
                  <a:pt x="2004" y="1734"/>
                  <a:pt x="2004" y="1746"/>
                </a:cubicBezTo>
                <a:cubicBezTo>
                  <a:pt x="2002" y="1936"/>
                  <a:pt x="1981" y="2125"/>
                  <a:pt x="1932" y="2311"/>
                </a:cubicBezTo>
                <a:cubicBezTo>
                  <a:pt x="1914" y="2376"/>
                  <a:pt x="1891" y="2434"/>
                  <a:pt x="1865" y="2491"/>
                </a:cubicBezTo>
                <a:cubicBezTo>
                  <a:pt x="1902" y="2284"/>
                  <a:pt x="1895" y="2045"/>
                  <a:pt x="1822" y="1773"/>
                </a:cubicBezTo>
                <a:cubicBezTo>
                  <a:pt x="1981" y="1541"/>
                  <a:pt x="2100" y="1267"/>
                  <a:pt x="2151" y="1010"/>
                </a:cubicBezTo>
                <a:cubicBezTo>
                  <a:pt x="2155" y="999"/>
                  <a:pt x="2137" y="997"/>
                  <a:pt x="2135" y="1008"/>
                </a:cubicBezTo>
                <a:cubicBezTo>
                  <a:pt x="2055" y="1265"/>
                  <a:pt x="1916" y="1482"/>
                  <a:pt x="1783" y="1707"/>
                </a:cubicBezTo>
                <a:lnTo>
                  <a:pt x="1781" y="1707"/>
                </a:lnTo>
                <a:cubicBezTo>
                  <a:pt x="1875" y="1480"/>
                  <a:pt x="1926" y="1222"/>
                  <a:pt x="1920" y="991"/>
                </a:cubicBezTo>
                <a:cubicBezTo>
                  <a:pt x="1916" y="985"/>
                  <a:pt x="1902" y="985"/>
                  <a:pt x="1902" y="995"/>
                </a:cubicBezTo>
                <a:cubicBezTo>
                  <a:pt x="1883" y="1253"/>
                  <a:pt x="1793" y="1482"/>
                  <a:pt x="1717" y="1726"/>
                </a:cubicBezTo>
                <a:cubicBezTo>
                  <a:pt x="1668" y="1767"/>
                  <a:pt x="1623" y="1805"/>
                  <a:pt x="1578" y="1842"/>
                </a:cubicBezTo>
                <a:cubicBezTo>
                  <a:pt x="1638" y="1609"/>
                  <a:pt x="1634" y="1306"/>
                  <a:pt x="1476" y="934"/>
                </a:cubicBezTo>
                <a:cubicBezTo>
                  <a:pt x="1554" y="654"/>
                  <a:pt x="1615" y="381"/>
                  <a:pt x="1760" y="109"/>
                </a:cubicBezTo>
                <a:cubicBezTo>
                  <a:pt x="1767" y="97"/>
                  <a:pt x="1750" y="89"/>
                  <a:pt x="1742" y="99"/>
                </a:cubicBezTo>
                <a:cubicBezTo>
                  <a:pt x="1599" y="308"/>
                  <a:pt x="1486" y="570"/>
                  <a:pt x="1425" y="827"/>
                </a:cubicBezTo>
                <a:cubicBezTo>
                  <a:pt x="1411" y="815"/>
                  <a:pt x="1388" y="813"/>
                  <a:pt x="1364" y="825"/>
                </a:cubicBezTo>
                <a:cubicBezTo>
                  <a:pt x="1362" y="825"/>
                  <a:pt x="1362" y="827"/>
                  <a:pt x="1359" y="827"/>
                </a:cubicBezTo>
                <a:cubicBezTo>
                  <a:pt x="1433" y="555"/>
                  <a:pt x="1494" y="285"/>
                  <a:pt x="1638" y="23"/>
                </a:cubicBezTo>
                <a:cubicBezTo>
                  <a:pt x="1644" y="13"/>
                  <a:pt x="1625" y="1"/>
                  <a:pt x="1619" y="15"/>
                </a:cubicBezTo>
                <a:cubicBezTo>
                  <a:pt x="1441" y="273"/>
                  <a:pt x="1310" y="611"/>
                  <a:pt x="1267" y="928"/>
                </a:cubicBezTo>
                <a:cubicBezTo>
                  <a:pt x="1065" y="1161"/>
                  <a:pt x="924" y="1370"/>
                  <a:pt x="856" y="1572"/>
                </a:cubicBezTo>
                <a:cubicBezTo>
                  <a:pt x="805" y="1509"/>
                  <a:pt x="748" y="1443"/>
                  <a:pt x="688" y="1378"/>
                </a:cubicBezTo>
                <a:lnTo>
                  <a:pt x="688" y="1378"/>
                </a:lnTo>
                <a:cubicBezTo>
                  <a:pt x="678" y="1145"/>
                  <a:pt x="686" y="915"/>
                  <a:pt x="789" y="682"/>
                </a:cubicBezTo>
                <a:cubicBezTo>
                  <a:pt x="797" y="672"/>
                  <a:pt x="780" y="664"/>
                  <a:pt x="774" y="674"/>
                </a:cubicBezTo>
                <a:cubicBezTo>
                  <a:pt x="672" y="866"/>
                  <a:pt x="611" y="1126"/>
                  <a:pt x="611" y="1372"/>
                </a:cubicBezTo>
                <a:cubicBezTo>
                  <a:pt x="605" y="1378"/>
                  <a:pt x="600" y="1386"/>
                  <a:pt x="596" y="1394"/>
                </a:cubicBezTo>
                <a:lnTo>
                  <a:pt x="582" y="1431"/>
                </a:lnTo>
                <a:cubicBezTo>
                  <a:pt x="543" y="1214"/>
                  <a:pt x="541" y="997"/>
                  <a:pt x="643" y="768"/>
                </a:cubicBezTo>
                <a:cubicBezTo>
                  <a:pt x="645" y="764"/>
                  <a:pt x="635" y="758"/>
                  <a:pt x="631" y="766"/>
                </a:cubicBezTo>
                <a:cubicBezTo>
                  <a:pt x="504" y="995"/>
                  <a:pt x="484" y="1286"/>
                  <a:pt x="539" y="1544"/>
                </a:cubicBezTo>
                <a:cubicBezTo>
                  <a:pt x="355" y="2065"/>
                  <a:pt x="390" y="2452"/>
                  <a:pt x="508" y="2728"/>
                </a:cubicBezTo>
                <a:cubicBezTo>
                  <a:pt x="492" y="2716"/>
                  <a:pt x="474" y="2706"/>
                  <a:pt x="457" y="2693"/>
                </a:cubicBezTo>
                <a:cubicBezTo>
                  <a:pt x="451" y="2687"/>
                  <a:pt x="443" y="2685"/>
                  <a:pt x="437" y="2683"/>
                </a:cubicBezTo>
                <a:cubicBezTo>
                  <a:pt x="422" y="2677"/>
                  <a:pt x="408" y="2679"/>
                  <a:pt x="398" y="2685"/>
                </a:cubicBezTo>
                <a:cubicBezTo>
                  <a:pt x="328" y="2474"/>
                  <a:pt x="279" y="2260"/>
                  <a:pt x="267" y="2024"/>
                </a:cubicBezTo>
                <a:cubicBezTo>
                  <a:pt x="265" y="2016"/>
                  <a:pt x="253" y="2016"/>
                  <a:pt x="253" y="2024"/>
                </a:cubicBezTo>
                <a:cubicBezTo>
                  <a:pt x="244" y="2247"/>
                  <a:pt x="277" y="2526"/>
                  <a:pt x="357" y="2777"/>
                </a:cubicBezTo>
                <a:cubicBezTo>
                  <a:pt x="246" y="3352"/>
                  <a:pt x="345" y="3741"/>
                  <a:pt x="504" y="3999"/>
                </a:cubicBezTo>
                <a:lnTo>
                  <a:pt x="351" y="3923"/>
                </a:lnTo>
                <a:cubicBezTo>
                  <a:pt x="347" y="3921"/>
                  <a:pt x="339" y="3921"/>
                  <a:pt x="330" y="3917"/>
                </a:cubicBezTo>
                <a:lnTo>
                  <a:pt x="326" y="3917"/>
                </a:lnTo>
                <a:cubicBezTo>
                  <a:pt x="144" y="3686"/>
                  <a:pt x="30" y="3393"/>
                  <a:pt x="38" y="3084"/>
                </a:cubicBezTo>
                <a:cubicBezTo>
                  <a:pt x="38" y="3068"/>
                  <a:pt x="17" y="3068"/>
                  <a:pt x="17" y="3082"/>
                </a:cubicBezTo>
                <a:cubicBezTo>
                  <a:pt x="1" y="3289"/>
                  <a:pt x="58" y="3487"/>
                  <a:pt x="132" y="3671"/>
                </a:cubicBezTo>
                <a:cubicBezTo>
                  <a:pt x="165" y="3757"/>
                  <a:pt x="212" y="3860"/>
                  <a:pt x="269" y="3945"/>
                </a:cubicBezTo>
                <a:cubicBezTo>
                  <a:pt x="267" y="3952"/>
                  <a:pt x="265" y="3958"/>
                  <a:pt x="265" y="3964"/>
                </a:cubicBezTo>
                <a:cubicBezTo>
                  <a:pt x="206" y="4436"/>
                  <a:pt x="316" y="4745"/>
                  <a:pt x="482" y="4952"/>
                </a:cubicBezTo>
                <a:cubicBezTo>
                  <a:pt x="478" y="4950"/>
                  <a:pt x="469" y="4950"/>
                  <a:pt x="463" y="4950"/>
                </a:cubicBezTo>
                <a:cubicBezTo>
                  <a:pt x="449" y="4950"/>
                  <a:pt x="437" y="4958"/>
                  <a:pt x="429" y="4968"/>
                </a:cubicBezTo>
                <a:cubicBezTo>
                  <a:pt x="396" y="4927"/>
                  <a:pt x="361" y="4885"/>
                  <a:pt x="330" y="4835"/>
                </a:cubicBezTo>
                <a:cubicBezTo>
                  <a:pt x="244" y="4686"/>
                  <a:pt x="171" y="4529"/>
                  <a:pt x="89" y="4375"/>
                </a:cubicBezTo>
                <a:cubicBezTo>
                  <a:pt x="85" y="4365"/>
                  <a:pt x="73" y="4375"/>
                  <a:pt x="75" y="4383"/>
                </a:cubicBezTo>
                <a:cubicBezTo>
                  <a:pt x="173" y="4588"/>
                  <a:pt x="259" y="4854"/>
                  <a:pt x="408" y="5048"/>
                </a:cubicBezTo>
                <a:cubicBezTo>
                  <a:pt x="422" y="5588"/>
                  <a:pt x="596" y="5887"/>
                  <a:pt x="805" y="6051"/>
                </a:cubicBezTo>
                <a:cubicBezTo>
                  <a:pt x="766" y="6045"/>
                  <a:pt x="725" y="6043"/>
                  <a:pt x="686" y="6040"/>
                </a:cubicBezTo>
                <a:cubicBezTo>
                  <a:pt x="551" y="5899"/>
                  <a:pt x="433" y="5736"/>
                  <a:pt x="330" y="5570"/>
                </a:cubicBezTo>
                <a:cubicBezTo>
                  <a:pt x="324" y="5560"/>
                  <a:pt x="308" y="5570"/>
                  <a:pt x="316" y="5580"/>
                </a:cubicBezTo>
                <a:cubicBezTo>
                  <a:pt x="388" y="5709"/>
                  <a:pt x="482" y="5883"/>
                  <a:pt x="602" y="6036"/>
                </a:cubicBezTo>
                <a:lnTo>
                  <a:pt x="600" y="6036"/>
                </a:lnTo>
                <a:cubicBezTo>
                  <a:pt x="600" y="6036"/>
                  <a:pt x="596" y="6036"/>
                  <a:pt x="596" y="6040"/>
                </a:cubicBezTo>
                <a:cubicBezTo>
                  <a:pt x="576" y="6024"/>
                  <a:pt x="560" y="6006"/>
                  <a:pt x="539" y="5985"/>
                </a:cubicBezTo>
                <a:cubicBezTo>
                  <a:pt x="392" y="5840"/>
                  <a:pt x="269" y="5666"/>
                  <a:pt x="161" y="5492"/>
                </a:cubicBezTo>
                <a:cubicBezTo>
                  <a:pt x="152" y="5482"/>
                  <a:pt x="140" y="5494"/>
                  <a:pt x="144" y="5502"/>
                </a:cubicBezTo>
                <a:cubicBezTo>
                  <a:pt x="238" y="5676"/>
                  <a:pt x="377" y="5924"/>
                  <a:pt x="555" y="6100"/>
                </a:cubicBezTo>
                <a:lnTo>
                  <a:pt x="555" y="6110"/>
                </a:lnTo>
                <a:cubicBezTo>
                  <a:pt x="686" y="6701"/>
                  <a:pt x="958" y="6961"/>
                  <a:pt x="1226" y="7059"/>
                </a:cubicBezTo>
                <a:cubicBezTo>
                  <a:pt x="1114" y="7063"/>
                  <a:pt x="999" y="7072"/>
                  <a:pt x="877" y="7084"/>
                </a:cubicBezTo>
                <a:cubicBezTo>
                  <a:pt x="870" y="7084"/>
                  <a:pt x="862" y="7086"/>
                  <a:pt x="858" y="7088"/>
                </a:cubicBezTo>
                <a:cubicBezTo>
                  <a:pt x="697" y="6963"/>
                  <a:pt x="551" y="6797"/>
                  <a:pt x="451" y="6605"/>
                </a:cubicBezTo>
                <a:cubicBezTo>
                  <a:pt x="447" y="6597"/>
                  <a:pt x="431" y="6607"/>
                  <a:pt x="437" y="6617"/>
                </a:cubicBezTo>
                <a:cubicBezTo>
                  <a:pt x="523" y="6818"/>
                  <a:pt x="652" y="6973"/>
                  <a:pt x="805" y="7111"/>
                </a:cubicBezTo>
                <a:cubicBezTo>
                  <a:pt x="811" y="7117"/>
                  <a:pt x="817" y="7125"/>
                  <a:pt x="825" y="7129"/>
                </a:cubicBezTo>
                <a:cubicBezTo>
                  <a:pt x="821" y="7139"/>
                  <a:pt x="825" y="7151"/>
                  <a:pt x="830" y="7162"/>
                </a:cubicBezTo>
                <a:cubicBezTo>
                  <a:pt x="1374" y="8181"/>
                  <a:pt x="2131" y="7976"/>
                  <a:pt x="2397" y="7861"/>
                </a:cubicBezTo>
                <a:cubicBezTo>
                  <a:pt x="2436" y="7927"/>
                  <a:pt x="2477" y="7994"/>
                  <a:pt x="2517" y="8060"/>
                </a:cubicBezTo>
                <a:cubicBezTo>
                  <a:pt x="2474" y="8039"/>
                  <a:pt x="2425" y="8023"/>
                  <a:pt x="2376" y="8007"/>
                </a:cubicBezTo>
                <a:cubicBezTo>
                  <a:pt x="2141" y="7941"/>
                  <a:pt x="1859" y="7962"/>
                  <a:pt x="1527" y="8025"/>
                </a:cubicBezTo>
                <a:cubicBezTo>
                  <a:pt x="1523" y="8025"/>
                  <a:pt x="1517" y="8027"/>
                  <a:pt x="1515" y="8027"/>
                </a:cubicBezTo>
                <a:cubicBezTo>
                  <a:pt x="1339" y="7915"/>
                  <a:pt x="1173" y="7769"/>
                  <a:pt x="1051" y="7604"/>
                </a:cubicBezTo>
                <a:cubicBezTo>
                  <a:pt x="1042" y="7593"/>
                  <a:pt x="1026" y="7599"/>
                  <a:pt x="1032" y="7610"/>
                </a:cubicBezTo>
                <a:cubicBezTo>
                  <a:pt x="1153" y="7794"/>
                  <a:pt x="1306" y="7937"/>
                  <a:pt x="1486" y="8060"/>
                </a:cubicBezTo>
                <a:cubicBezTo>
                  <a:pt x="1482" y="8074"/>
                  <a:pt x="1484" y="8088"/>
                  <a:pt x="1490" y="8101"/>
                </a:cubicBezTo>
                <a:cubicBezTo>
                  <a:pt x="1501" y="8119"/>
                  <a:pt x="1507" y="8136"/>
                  <a:pt x="1517" y="8152"/>
                </a:cubicBezTo>
                <a:cubicBezTo>
                  <a:pt x="1513" y="8150"/>
                  <a:pt x="1507" y="8148"/>
                  <a:pt x="1501" y="8142"/>
                </a:cubicBezTo>
                <a:cubicBezTo>
                  <a:pt x="1306" y="8027"/>
                  <a:pt x="1124" y="7872"/>
                  <a:pt x="991" y="7690"/>
                </a:cubicBezTo>
                <a:cubicBezTo>
                  <a:pt x="983" y="7679"/>
                  <a:pt x="969" y="7687"/>
                  <a:pt x="973" y="7698"/>
                </a:cubicBezTo>
                <a:cubicBezTo>
                  <a:pt x="1093" y="7884"/>
                  <a:pt x="1249" y="8027"/>
                  <a:pt x="1433" y="8152"/>
                </a:cubicBezTo>
                <a:cubicBezTo>
                  <a:pt x="1474" y="8181"/>
                  <a:pt x="1521" y="8209"/>
                  <a:pt x="1566" y="8238"/>
                </a:cubicBezTo>
                <a:cubicBezTo>
                  <a:pt x="2106" y="9107"/>
                  <a:pt x="2790" y="8684"/>
                  <a:pt x="2896" y="8608"/>
                </a:cubicBezTo>
                <a:cubicBezTo>
                  <a:pt x="2943" y="8669"/>
                  <a:pt x="2990" y="8731"/>
                  <a:pt x="3041" y="8792"/>
                </a:cubicBezTo>
                <a:cubicBezTo>
                  <a:pt x="3008" y="8784"/>
                  <a:pt x="2976" y="8776"/>
                  <a:pt x="2939" y="8772"/>
                </a:cubicBezTo>
                <a:cubicBezTo>
                  <a:pt x="2693" y="8739"/>
                  <a:pt x="2411" y="8802"/>
                  <a:pt x="2090" y="8909"/>
                </a:cubicBezTo>
                <a:cubicBezTo>
                  <a:pt x="2086" y="8913"/>
                  <a:pt x="2084" y="8913"/>
                  <a:pt x="2078" y="8915"/>
                </a:cubicBezTo>
                <a:cubicBezTo>
                  <a:pt x="2037" y="8895"/>
                  <a:pt x="1996" y="8874"/>
                  <a:pt x="1955" y="8852"/>
                </a:cubicBezTo>
                <a:cubicBezTo>
                  <a:pt x="1760" y="8735"/>
                  <a:pt x="1578" y="8579"/>
                  <a:pt x="1445" y="8397"/>
                </a:cubicBezTo>
                <a:cubicBezTo>
                  <a:pt x="1439" y="8387"/>
                  <a:pt x="1421" y="8397"/>
                  <a:pt x="1429" y="8406"/>
                </a:cubicBezTo>
                <a:cubicBezTo>
                  <a:pt x="1548" y="8592"/>
                  <a:pt x="1705" y="8735"/>
                  <a:pt x="1889" y="8862"/>
                </a:cubicBezTo>
                <a:cubicBezTo>
                  <a:pt x="1941" y="8895"/>
                  <a:pt x="1994" y="8929"/>
                  <a:pt x="2053" y="8964"/>
                </a:cubicBezTo>
                <a:cubicBezTo>
                  <a:pt x="2053" y="8974"/>
                  <a:pt x="2057" y="8985"/>
                  <a:pt x="2063" y="8991"/>
                </a:cubicBezTo>
                <a:cubicBezTo>
                  <a:pt x="2088" y="9025"/>
                  <a:pt x="2110" y="9056"/>
                  <a:pt x="2137" y="9087"/>
                </a:cubicBezTo>
                <a:cubicBezTo>
                  <a:pt x="2118" y="9079"/>
                  <a:pt x="2104" y="9071"/>
                  <a:pt x="2086" y="9060"/>
                </a:cubicBezTo>
                <a:cubicBezTo>
                  <a:pt x="1885" y="8954"/>
                  <a:pt x="1699" y="8805"/>
                  <a:pt x="1558" y="8629"/>
                </a:cubicBezTo>
                <a:cubicBezTo>
                  <a:pt x="1552" y="8618"/>
                  <a:pt x="1535" y="8627"/>
                  <a:pt x="1544" y="8637"/>
                </a:cubicBezTo>
                <a:cubicBezTo>
                  <a:pt x="1670" y="8817"/>
                  <a:pt x="1832" y="8954"/>
                  <a:pt x="2022" y="9073"/>
                </a:cubicBezTo>
                <a:cubicBezTo>
                  <a:pt x="2084" y="9113"/>
                  <a:pt x="2155" y="9154"/>
                  <a:pt x="2231" y="9191"/>
                </a:cubicBezTo>
                <a:cubicBezTo>
                  <a:pt x="2816" y="9797"/>
                  <a:pt x="3358" y="9441"/>
                  <a:pt x="3516" y="9314"/>
                </a:cubicBezTo>
                <a:cubicBezTo>
                  <a:pt x="3714" y="9510"/>
                  <a:pt x="3929" y="9703"/>
                  <a:pt x="4162" y="9885"/>
                </a:cubicBezTo>
                <a:cubicBezTo>
                  <a:pt x="4185" y="9901"/>
                  <a:pt x="4222" y="9897"/>
                  <a:pt x="4242" y="9870"/>
                </a:cubicBezTo>
                <a:cubicBezTo>
                  <a:pt x="4263" y="9846"/>
                  <a:pt x="4267" y="9817"/>
                  <a:pt x="4244" y="9799"/>
                </a:cubicBezTo>
                <a:close/>
                <a:moveTo>
                  <a:pt x="1210" y="4531"/>
                </a:moveTo>
                <a:cubicBezTo>
                  <a:pt x="1204" y="4524"/>
                  <a:pt x="1198" y="4514"/>
                  <a:pt x="1190" y="4506"/>
                </a:cubicBezTo>
                <a:cubicBezTo>
                  <a:pt x="1204" y="4508"/>
                  <a:pt x="1214" y="4510"/>
                  <a:pt x="1218" y="4514"/>
                </a:cubicBezTo>
                <a:cubicBezTo>
                  <a:pt x="1216" y="4518"/>
                  <a:pt x="1214" y="4526"/>
                  <a:pt x="1210" y="4531"/>
                </a:cubicBezTo>
                <a:close/>
                <a:moveTo>
                  <a:pt x="2161" y="7145"/>
                </a:moveTo>
                <a:lnTo>
                  <a:pt x="2161" y="7160"/>
                </a:lnTo>
                <a:cubicBezTo>
                  <a:pt x="2159" y="7158"/>
                  <a:pt x="2159" y="7151"/>
                  <a:pt x="2157" y="7149"/>
                </a:cubicBezTo>
                <a:cubicBezTo>
                  <a:pt x="2159" y="7147"/>
                  <a:pt x="2161" y="7147"/>
                  <a:pt x="2161" y="7145"/>
                </a:cubicBezTo>
                <a:close/>
                <a:moveTo>
                  <a:pt x="1883" y="7076"/>
                </a:moveTo>
                <a:cubicBezTo>
                  <a:pt x="1914" y="7115"/>
                  <a:pt x="1947" y="7149"/>
                  <a:pt x="1986" y="7188"/>
                </a:cubicBezTo>
                <a:cubicBezTo>
                  <a:pt x="1953" y="7174"/>
                  <a:pt x="1916" y="7160"/>
                  <a:pt x="1879" y="7147"/>
                </a:cubicBezTo>
                <a:cubicBezTo>
                  <a:pt x="1834" y="7133"/>
                  <a:pt x="1789" y="7119"/>
                  <a:pt x="1740" y="7108"/>
                </a:cubicBezTo>
                <a:cubicBezTo>
                  <a:pt x="1799" y="7098"/>
                  <a:pt x="1848" y="7086"/>
                  <a:pt x="1883" y="7076"/>
                </a:cubicBezTo>
                <a:close/>
                <a:moveTo>
                  <a:pt x="2526" y="7775"/>
                </a:moveTo>
                <a:cubicBezTo>
                  <a:pt x="2548" y="7755"/>
                  <a:pt x="2601" y="7700"/>
                  <a:pt x="2667" y="7618"/>
                </a:cubicBezTo>
                <a:cubicBezTo>
                  <a:pt x="2642" y="7698"/>
                  <a:pt x="2628" y="7773"/>
                  <a:pt x="2618" y="7849"/>
                </a:cubicBezTo>
                <a:cubicBezTo>
                  <a:pt x="2612" y="7896"/>
                  <a:pt x="2610" y="7945"/>
                  <a:pt x="2612" y="7994"/>
                </a:cubicBezTo>
                <a:cubicBezTo>
                  <a:pt x="2575" y="7935"/>
                  <a:pt x="2538" y="7874"/>
                  <a:pt x="2503" y="7814"/>
                </a:cubicBezTo>
                <a:cubicBezTo>
                  <a:pt x="2517" y="7804"/>
                  <a:pt x="2526" y="7790"/>
                  <a:pt x="2526" y="7775"/>
                </a:cubicBezTo>
                <a:close/>
                <a:moveTo>
                  <a:pt x="3180" y="8342"/>
                </a:moveTo>
                <a:cubicBezTo>
                  <a:pt x="3168" y="8424"/>
                  <a:pt x="3162" y="8506"/>
                  <a:pt x="3164" y="8582"/>
                </a:cubicBezTo>
                <a:cubicBezTo>
                  <a:pt x="3168" y="8653"/>
                  <a:pt x="3178" y="8725"/>
                  <a:pt x="3195" y="8792"/>
                </a:cubicBezTo>
                <a:cubicBezTo>
                  <a:pt x="3129" y="8712"/>
                  <a:pt x="3062" y="8631"/>
                  <a:pt x="3000" y="8549"/>
                </a:cubicBezTo>
                <a:cubicBezTo>
                  <a:pt x="3047" y="8506"/>
                  <a:pt x="3117" y="8436"/>
                  <a:pt x="3180" y="8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65630">
            <a:off x="6096513" y="2296787"/>
            <a:ext cx="2602346" cy="353972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 rot="-2051766">
            <a:off x="5580704" y="3464444"/>
            <a:ext cx="1067306" cy="2476831"/>
          </a:xfrm>
          <a:custGeom>
            <a:avLst/>
            <a:gdLst/>
            <a:ahLst/>
            <a:cxnLst/>
            <a:rect l="l" t="t" r="r" b="b"/>
            <a:pathLst>
              <a:path w="4267" h="9902" extrusionOk="0">
                <a:moveTo>
                  <a:pt x="4244" y="9799"/>
                </a:moveTo>
                <a:cubicBezTo>
                  <a:pt x="4017" y="9623"/>
                  <a:pt x="3808" y="9439"/>
                  <a:pt x="3614" y="9246"/>
                </a:cubicBezTo>
                <a:cubicBezTo>
                  <a:pt x="3733" y="9122"/>
                  <a:pt x="4203" y="8547"/>
                  <a:pt x="3577" y="7829"/>
                </a:cubicBezTo>
                <a:cubicBezTo>
                  <a:pt x="3569" y="7552"/>
                  <a:pt x="3499" y="7280"/>
                  <a:pt x="3383" y="7047"/>
                </a:cubicBezTo>
                <a:cubicBezTo>
                  <a:pt x="3377" y="7041"/>
                  <a:pt x="3362" y="7047"/>
                  <a:pt x="3367" y="7057"/>
                </a:cubicBezTo>
                <a:cubicBezTo>
                  <a:pt x="3459" y="7262"/>
                  <a:pt x="3512" y="7475"/>
                  <a:pt x="3528" y="7706"/>
                </a:cubicBezTo>
                <a:cubicBezTo>
                  <a:pt x="3530" y="7728"/>
                  <a:pt x="3530" y="7751"/>
                  <a:pt x="3530" y="7773"/>
                </a:cubicBezTo>
                <a:cubicBezTo>
                  <a:pt x="3506" y="7749"/>
                  <a:pt x="3479" y="7720"/>
                  <a:pt x="3450" y="7696"/>
                </a:cubicBezTo>
                <a:cubicBezTo>
                  <a:pt x="3448" y="7692"/>
                  <a:pt x="3444" y="7690"/>
                  <a:pt x="3440" y="7687"/>
                </a:cubicBezTo>
                <a:cubicBezTo>
                  <a:pt x="3409" y="7389"/>
                  <a:pt x="3307" y="7098"/>
                  <a:pt x="3150" y="6867"/>
                </a:cubicBezTo>
                <a:cubicBezTo>
                  <a:pt x="3141" y="6857"/>
                  <a:pt x="3127" y="6867"/>
                  <a:pt x="3131" y="6877"/>
                </a:cubicBezTo>
                <a:cubicBezTo>
                  <a:pt x="3244" y="7065"/>
                  <a:pt x="3324" y="7272"/>
                  <a:pt x="3367" y="7495"/>
                </a:cubicBezTo>
                <a:cubicBezTo>
                  <a:pt x="3379" y="7559"/>
                  <a:pt x="3385" y="7626"/>
                  <a:pt x="3389" y="7692"/>
                </a:cubicBezTo>
                <a:cubicBezTo>
                  <a:pt x="3387" y="7696"/>
                  <a:pt x="3385" y="7698"/>
                  <a:pt x="3383" y="7698"/>
                </a:cubicBezTo>
                <a:cubicBezTo>
                  <a:pt x="3377" y="7700"/>
                  <a:pt x="3375" y="7710"/>
                  <a:pt x="3373" y="7714"/>
                </a:cubicBezTo>
                <a:cubicBezTo>
                  <a:pt x="3364" y="7737"/>
                  <a:pt x="3354" y="7759"/>
                  <a:pt x="3346" y="7780"/>
                </a:cubicBezTo>
                <a:cubicBezTo>
                  <a:pt x="3338" y="7559"/>
                  <a:pt x="3254" y="7299"/>
                  <a:pt x="3027" y="6998"/>
                </a:cubicBezTo>
                <a:lnTo>
                  <a:pt x="3027" y="6998"/>
                </a:lnTo>
                <a:cubicBezTo>
                  <a:pt x="3051" y="6738"/>
                  <a:pt x="3029" y="6476"/>
                  <a:pt x="2955" y="6241"/>
                </a:cubicBezTo>
                <a:cubicBezTo>
                  <a:pt x="2953" y="6231"/>
                  <a:pt x="2935" y="6237"/>
                  <a:pt x="2937" y="6247"/>
                </a:cubicBezTo>
                <a:cubicBezTo>
                  <a:pt x="2994" y="6466"/>
                  <a:pt x="3011" y="6687"/>
                  <a:pt x="2990" y="6920"/>
                </a:cubicBezTo>
                <a:lnTo>
                  <a:pt x="2982" y="6982"/>
                </a:lnTo>
                <a:cubicBezTo>
                  <a:pt x="2976" y="6982"/>
                  <a:pt x="2966" y="6986"/>
                  <a:pt x="2959" y="6994"/>
                </a:cubicBezTo>
                <a:cubicBezTo>
                  <a:pt x="2951" y="6998"/>
                  <a:pt x="2947" y="7006"/>
                  <a:pt x="2945" y="7012"/>
                </a:cubicBezTo>
                <a:cubicBezTo>
                  <a:pt x="2943" y="7014"/>
                  <a:pt x="2943" y="7016"/>
                  <a:pt x="2939" y="7023"/>
                </a:cubicBezTo>
                <a:cubicBezTo>
                  <a:pt x="2996" y="6720"/>
                  <a:pt x="2943" y="6347"/>
                  <a:pt x="2620" y="5942"/>
                </a:cubicBezTo>
                <a:cubicBezTo>
                  <a:pt x="2599" y="5713"/>
                  <a:pt x="2538" y="5490"/>
                  <a:pt x="2444" y="5296"/>
                </a:cubicBezTo>
                <a:cubicBezTo>
                  <a:pt x="2436" y="5286"/>
                  <a:pt x="2417" y="5292"/>
                  <a:pt x="2423" y="5304"/>
                </a:cubicBezTo>
                <a:cubicBezTo>
                  <a:pt x="2505" y="5498"/>
                  <a:pt x="2556" y="5701"/>
                  <a:pt x="2573" y="5916"/>
                </a:cubicBezTo>
                <a:cubicBezTo>
                  <a:pt x="2560" y="5916"/>
                  <a:pt x="2548" y="5922"/>
                  <a:pt x="2536" y="5932"/>
                </a:cubicBezTo>
                <a:cubicBezTo>
                  <a:pt x="2528" y="5940"/>
                  <a:pt x="2522" y="5948"/>
                  <a:pt x="2519" y="5957"/>
                </a:cubicBezTo>
                <a:cubicBezTo>
                  <a:pt x="2517" y="5961"/>
                  <a:pt x="2515" y="5967"/>
                  <a:pt x="2511" y="5969"/>
                </a:cubicBezTo>
                <a:cubicBezTo>
                  <a:pt x="2497" y="5717"/>
                  <a:pt x="2436" y="5472"/>
                  <a:pt x="2333" y="5263"/>
                </a:cubicBezTo>
                <a:cubicBezTo>
                  <a:pt x="2325" y="5255"/>
                  <a:pt x="2307" y="5261"/>
                  <a:pt x="2313" y="5271"/>
                </a:cubicBezTo>
                <a:cubicBezTo>
                  <a:pt x="2399" y="5478"/>
                  <a:pt x="2454" y="5691"/>
                  <a:pt x="2466" y="5920"/>
                </a:cubicBezTo>
                <a:cubicBezTo>
                  <a:pt x="2468" y="5969"/>
                  <a:pt x="2468" y="6018"/>
                  <a:pt x="2466" y="6065"/>
                </a:cubicBezTo>
                <a:cubicBezTo>
                  <a:pt x="2458" y="6083"/>
                  <a:pt x="2448" y="6102"/>
                  <a:pt x="2440" y="6120"/>
                </a:cubicBezTo>
                <a:cubicBezTo>
                  <a:pt x="2405" y="5950"/>
                  <a:pt x="2333" y="5766"/>
                  <a:pt x="2209" y="5564"/>
                </a:cubicBezTo>
                <a:cubicBezTo>
                  <a:pt x="2202" y="5554"/>
                  <a:pt x="2192" y="5547"/>
                  <a:pt x="2184" y="5543"/>
                </a:cubicBezTo>
                <a:cubicBezTo>
                  <a:pt x="2239" y="5296"/>
                  <a:pt x="2211" y="5030"/>
                  <a:pt x="2090" y="4823"/>
                </a:cubicBezTo>
                <a:cubicBezTo>
                  <a:pt x="2080" y="4813"/>
                  <a:pt x="2065" y="4825"/>
                  <a:pt x="2073" y="4835"/>
                </a:cubicBezTo>
                <a:cubicBezTo>
                  <a:pt x="2168" y="5015"/>
                  <a:pt x="2168" y="5200"/>
                  <a:pt x="2153" y="5390"/>
                </a:cubicBezTo>
                <a:cubicBezTo>
                  <a:pt x="2137" y="5234"/>
                  <a:pt x="2088" y="5063"/>
                  <a:pt x="2000" y="4874"/>
                </a:cubicBezTo>
                <a:cubicBezTo>
                  <a:pt x="2100" y="4608"/>
                  <a:pt x="2098" y="4295"/>
                  <a:pt x="2133" y="4035"/>
                </a:cubicBezTo>
                <a:cubicBezTo>
                  <a:pt x="2133" y="4025"/>
                  <a:pt x="2121" y="4025"/>
                  <a:pt x="2118" y="4033"/>
                </a:cubicBezTo>
                <a:cubicBezTo>
                  <a:pt x="2082" y="4191"/>
                  <a:pt x="2051" y="4351"/>
                  <a:pt x="2026" y="4510"/>
                </a:cubicBezTo>
                <a:cubicBezTo>
                  <a:pt x="2010" y="4608"/>
                  <a:pt x="1986" y="4698"/>
                  <a:pt x="1957" y="4784"/>
                </a:cubicBezTo>
                <a:cubicBezTo>
                  <a:pt x="1953" y="4776"/>
                  <a:pt x="1945" y="4770"/>
                  <a:pt x="1936" y="4764"/>
                </a:cubicBezTo>
                <a:cubicBezTo>
                  <a:pt x="2028" y="4459"/>
                  <a:pt x="1973" y="4107"/>
                  <a:pt x="1973" y="3804"/>
                </a:cubicBezTo>
                <a:cubicBezTo>
                  <a:pt x="1971" y="3794"/>
                  <a:pt x="1953" y="3794"/>
                  <a:pt x="1953" y="3804"/>
                </a:cubicBezTo>
                <a:cubicBezTo>
                  <a:pt x="1928" y="3956"/>
                  <a:pt x="1936" y="4107"/>
                  <a:pt x="1936" y="4256"/>
                </a:cubicBezTo>
                <a:lnTo>
                  <a:pt x="1936" y="4291"/>
                </a:lnTo>
                <a:cubicBezTo>
                  <a:pt x="1920" y="4164"/>
                  <a:pt x="1883" y="4027"/>
                  <a:pt x="1826" y="3878"/>
                </a:cubicBezTo>
                <a:cubicBezTo>
                  <a:pt x="2078" y="3598"/>
                  <a:pt x="2141" y="3127"/>
                  <a:pt x="2188" y="2790"/>
                </a:cubicBezTo>
                <a:cubicBezTo>
                  <a:pt x="2188" y="2777"/>
                  <a:pt x="2168" y="2771"/>
                  <a:pt x="2164" y="2785"/>
                </a:cubicBezTo>
                <a:cubicBezTo>
                  <a:pt x="2086" y="3168"/>
                  <a:pt x="1986" y="3504"/>
                  <a:pt x="1781" y="3833"/>
                </a:cubicBezTo>
                <a:lnTo>
                  <a:pt x="1779" y="3833"/>
                </a:lnTo>
                <a:cubicBezTo>
                  <a:pt x="1801" y="3772"/>
                  <a:pt x="1822" y="3702"/>
                  <a:pt x="1836" y="3628"/>
                </a:cubicBezTo>
                <a:cubicBezTo>
                  <a:pt x="1994" y="3371"/>
                  <a:pt x="2000" y="3000"/>
                  <a:pt x="2008" y="2730"/>
                </a:cubicBezTo>
                <a:cubicBezTo>
                  <a:pt x="2010" y="2724"/>
                  <a:pt x="1994" y="2724"/>
                  <a:pt x="1990" y="2734"/>
                </a:cubicBezTo>
                <a:cubicBezTo>
                  <a:pt x="1967" y="2974"/>
                  <a:pt x="1934" y="3195"/>
                  <a:pt x="1863" y="3409"/>
                </a:cubicBezTo>
                <a:cubicBezTo>
                  <a:pt x="1867" y="3242"/>
                  <a:pt x="1846" y="3053"/>
                  <a:pt x="1785" y="2837"/>
                </a:cubicBezTo>
                <a:cubicBezTo>
                  <a:pt x="1783" y="2826"/>
                  <a:pt x="1779" y="2818"/>
                  <a:pt x="1771" y="2810"/>
                </a:cubicBezTo>
                <a:cubicBezTo>
                  <a:pt x="1789" y="2769"/>
                  <a:pt x="1803" y="2726"/>
                  <a:pt x="1820" y="2679"/>
                </a:cubicBezTo>
                <a:cubicBezTo>
                  <a:pt x="1996" y="2407"/>
                  <a:pt x="2037" y="2049"/>
                  <a:pt x="2022" y="1744"/>
                </a:cubicBezTo>
                <a:cubicBezTo>
                  <a:pt x="2022" y="1732"/>
                  <a:pt x="2004" y="1734"/>
                  <a:pt x="2004" y="1746"/>
                </a:cubicBezTo>
                <a:cubicBezTo>
                  <a:pt x="2002" y="1936"/>
                  <a:pt x="1981" y="2125"/>
                  <a:pt x="1932" y="2311"/>
                </a:cubicBezTo>
                <a:cubicBezTo>
                  <a:pt x="1914" y="2376"/>
                  <a:pt x="1891" y="2434"/>
                  <a:pt x="1865" y="2491"/>
                </a:cubicBezTo>
                <a:cubicBezTo>
                  <a:pt x="1902" y="2284"/>
                  <a:pt x="1895" y="2045"/>
                  <a:pt x="1822" y="1773"/>
                </a:cubicBezTo>
                <a:cubicBezTo>
                  <a:pt x="1981" y="1541"/>
                  <a:pt x="2100" y="1267"/>
                  <a:pt x="2151" y="1010"/>
                </a:cubicBezTo>
                <a:cubicBezTo>
                  <a:pt x="2155" y="999"/>
                  <a:pt x="2137" y="997"/>
                  <a:pt x="2135" y="1008"/>
                </a:cubicBezTo>
                <a:cubicBezTo>
                  <a:pt x="2055" y="1265"/>
                  <a:pt x="1916" y="1482"/>
                  <a:pt x="1783" y="1707"/>
                </a:cubicBezTo>
                <a:lnTo>
                  <a:pt x="1781" y="1707"/>
                </a:lnTo>
                <a:cubicBezTo>
                  <a:pt x="1875" y="1480"/>
                  <a:pt x="1926" y="1222"/>
                  <a:pt x="1920" y="991"/>
                </a:cubicBezTo>
                <a:cubicBezTo>
                  <a:pt x="1916" y="985"/>
                  <a:pt x="1902" y="985"/>
                  <a:pt x="1902" y="995"/>
                </a:cubicBezTo>
                <a:cubicBezTo>
                  <a:pt x="1883" y="1253"/>
                  <a:pt x="1793" y="1482"/>
                  <a:pt x="1717" y="1726"/>
                </a:cubicBezTo>
                <a:cubicBezTo>
                  <a:pt x="1668" y="1767"/>
                  <a:pt x="1623" y="1805"/>
                  <a:pt x="1578" y="1842"/>
                </a:cubicBezTo>
                <a:cubicBezTo>
                  <a:pt x="1638" y="1609"/>
                  <a:pt x="1634" y="1306"/>
                  <a:pt x="1476" y="934"/>
                </a:cubicBezTo>
                <a:cubicBezTo>
                  <a:pt x="1554" y="654"/>
                  <a:pt x="1615" y="381"/>
                  <a:pt x="1760" y="109"/>
                </a:cubicBezTo>
                <a:cubicBezTo>
                  <a:pt x="1767" y="97"/>
                  <a:pt x="1750" y="89"/>
                  <a:pt x="1742" y="99"/>
                </a:cubicBezTo>
                <a:cubicBezTo>
                  <a:pt x="1599" y="308"/>
                  <a:pt x="1486" y="570"/>
                  <a:pt x="1425" y="827"/>
                </a:cubicBezTo>
                <a:cubicBezTo>
                  <a:pt x="1411" y="815"/>
                  <a:pt x="1388" y="813"/>
                  <a:pt x="1364" y="825"/>
                </a:cubicBezTo>
                <a:cubicBezTo>
                  <a:pt x="1362" y="825"/>
                  <a:pt x="1362" y="827"/>
                  <a:pt x="1359" y="827"/>
                </a:cubicBezTo>
                <a:cubicBezTo>
                  <a:pt x="1433" y="555"/>
                  <a:pt x="1494" y="285"/>
                  <a:pt x="1638" y="23"/>
                </a:cubicBezTo>
                <a:cubicBezTo>
                  <a:pt x="1644" y="13"/>
                  <a:pt x="1625" y="1"/>
                  <a:pt x="1619" y="15"/>
                </a:cubicBezTo>
                <a:cubicBezTo>
                  <a:pt x="1441" y="273"/>
                  <a:pt x="1310" y="611"/>
                  <a:pt x="1267" y="928"/>
                </a:cubicBezTo>
                <a:cubicBezTo>
                  <a:pt x="1065" y="1161"/>
                  <a:pt x="924" y="1370"/>
                  <a:pt x="856" y="1572"/>
                </a:cubicBezTo>
                <a:cubicBezTo>
                  <a:pt x="805" y="1509"/>
                  <a:pt x="748" y="1443"/>
                  <a:pt x="688" y="1378"/>
                </a:cubicBezTo>
                <a:lnTo>
                  <a:pt x="688" y="1378"/>
                </a:lnTo>
                <a:cubicBezTo>
                  <a:pt x="678" y="1145"/>
                  <a:pt x="686" y="915"/>
                  <a:pt x="789" y="682"/>
                </a:cubicBezTo>
                <a:cubicBezTo>
                  <a:pt x="797" y="672"/>
                  <a:pt x="780" y="664"/>
                  <a:pt x="774" y="674"/>
                </a:cubicBezTo>
                <a:cubicBezTo>
                  <a:pt x="672" y="866"/>
                  <a:pt x="611" y="1126"/>
                  <a:pt x="611" y="1372"/>
                </a:cubicBezTo>
                <a:cubicBezTo>
                  <a:pt x="605" y="1378"/>
                  <a:pt x="600" y="1386"/>
                  <a:pt x="596" y="1394"/>
                </a:cubicBezTo>
                <a:lnTo>
                  <a:pt x="582" y="1431"/>
                </a:lnTo>
                <a:cubicBezTo>
                  <a:pt x="543" y="1214"/>
                  <a:pt x="541" y="997"/>
                  <a:pt x="643" y="768"/>
                </a:cubicBezTo>
                <a:cubicBezTo>
                  <a:pt x="645" y="764"/>
                  <a:pt x="635" y="758"/>
                  <a:pt x="631" y="766"/>
                </a:cubicBezTo>
                <a:cubicBezTo>
                  <a:pt x="504" y="995"/>
                  <a:pt x="484" y="1286"/>
                  <a:pt x="539" y="1544"/>
                </a:cubicBezTo>
                <a:cubicBezTo>
                  <a:pt x="355" y="2065"/>
                  <a:pt x="390" y="2452"/>
                  <a:pt x="508" y="2728"/>
                </a:cubicBezTo>
                <a:cubicBezTo>
                  <a:pt x="492" y="2716"/>
                  <a:pt x="474" y="2706"/>
                  <a:pt x="457" y="2693"/>
                </a:cubicBezTo>
                <a:cubicBezTo>
                  <a:pt x="451" y="2687"/>
                  <a:pt x="443" y="2685"/>
                  <a:pt x="437" y="2683"/>
                </a:cubicBezTo>
                <a:cubicBezTo>
                  <a:pt x="422" y="2677"/>
                  <a:pt x="408" y="2679"/>
                  <a:pt x="398" y="2685"/>
                </a:cubicBezTo>
                <a:cubicBezTo>
                  <a:pt x="328" y="2474"/>
                  <a:pt x="279" y="2260"/>
                  <a:pt x="267" y="2024"/>
                </a:cubicBezTo>
                <a:cubicBezTo>
                  <a:pt x="265" y="2016"/>
                  <a:pt x="253" y="2016"/>
                  <a:pt x="253" y="2024"/>
                </a:cubicBezTo>
                <a:cubicBezTo>
                  <a:pt x="244" y="2247"/>
                  <a:pt x="277" y="2526"/>
                  <a:pt x="357" y="2777"/>
                </a:cubicBezTo>
                <a:cubicBezTo>
                  <a:pt x="246" y="3352"/>
                  <a:pt x="345" y="3741"/>
                  <a:pt x="504" y="3999"/>
                </a:cubicBezTo>
                <a:lnTo>
                  <a:pt x="351" y="3923"/>
                </a:lnTo>
                <a:cubicBezTo>
                  <a:pt x="347" y="3921"/>
                  <a:pt x="339" y="3921"/>
                  <a:pt x="330" y="3917"/>
                </a:cubicBezTo>
                <a:lnTo>
                  <a:pt x="326" y="3917"/>
                </a:lnTo>
                <a:cubicBezTo>
                  <a:pt x="144" y="3686"/>
                  <a:pt x="30" y="3393"/>
                  <a:pt x="38" y="3084"/>
                </a:cubicBezTo>
                <a:cubicBezTo>
                  <a:pt x="38" y="3068"/>
                  <a:pt x="17" y="3068"/>
                  <a:pt x="17" y="3082"/>
                </a:cubicBezTo>
                <a:cubicBezTo>
                  <a:pt x="1" y="3289"/>
                  <a:pt x="58" y="3487"/>
                  <a:pt x="132" y="3671"/>
                </a:cubicBezTo>
                <a:cubicBezTo>
                  <a:pt x="165" y="3757"/>
                  <a:pt x="212" y="3860"/>
                  <a:pt x="269" y="3945"/>
                </a:cubicBezTo>
                <a:cubicBezTo>
                  <a:pt x="267" y="3952"/>
                  <a:pt x="265" y="3958"/>
                  <a:pt x="265" y="3964"/>
                </a:cubicBezTo>
                <a:cubicBezTo>
                  <a:pt x="206" y="4436"/>
                  <a:pt x="316" y="4745"/>
                  <a:pt x="482" y="4952"/>
                </a:cubicBezTo>
                <a:cubicBezTo>
                  <a:pt x="478" y="4950"/>
                  <a:pt x="469" y="4950"/>
                  <a:pt x="463" y="4950"/>
                </a:cubicBezTo>
                <a:cubicBezTo>
                  <a:pt x="449" y="4950"/>
                  <a:pt x="437" y="4958"/>
                  <a:pt x="429" y="4968"/>
                </a:cubicBezTo>
                <a:cubicBezTo>
                  <a:pt x="396" y="4927"/>
                  <a:pt x="361" y="4885"/>
                  <a:pt x="330" y="4835"/>
                </a:cubicBezTo>
                <a:cubicBezTo>
                  <a:pt x="244" y="4686"/>
                  <a:pt x="171" y="4529"/>
                  <a:pt x="89" y="4375"/>
                </a:cubicBezTo>
                <a:cubicBezTo>
                  <a:pt x="85" y="4365"/>
                  <a:pt x="73" y="4375"/>
                  <a:pt x="75" y="4383"/>
                </a:cubicBezTo>
                <a:cubicBezTo>
                  <a:pt x="173" y="4588"/>
                  <a:pt x="259" y="4854"/>
                  <a:pt x="408" y="5048"/>
                </a:cubicBezTo>
                <a:cubicBezTo>
                  <a:pt x="422" y="5588"/>
                  <a:pt x="596" y="5887"/>
                  <a:pt x="805" y="6051"/>
                </a:cubicBezTo>
                <a:cubicBezTo>
                  <a:pt x="766" y="6045"/>
                  <a:pt x="725" y="6043"/>
                  <a:pt x="686" y="6040"/>
                </a:cubicBezTo>
                <a:cubicBezTo>
                  <a:pt x="551" y="5899"/>
                  <a:pt x="433" y="5736"/>
                  <a:pt x="330" y="5570"/>
                </a:cubicBezTo>
                <a:cubicBezTo>
                  <a:pt x="324" y="5560"/>
                  <a:pt x="308" y="5570"/>
                  <a:pt x="316" y="5580"/>
                </a:cubicBezTo>
                <a:cubicBezTo>
                  <a:pt x="388" y="5709"/>
                  <a:pt x="482" y="5883"/>
                  <a:pt x="602" y="6036"/>
                </a:cubicBezTo>
                <a:lnTo>
                  <a:pt x="600" y="6036"/>
                </a:lnTo>
                <a:cubicBezTo>
                  <a:pt x="600" y="6036"/>
                  <a:pt x="596" y="6036"/>
                  <a:pt x="596" y="6040"/>
                </a:cubicBezTo>
                <a:cubicBezTo>
                  <a:pt x="576" y="6024"/>
                  <a:pt x="560" y="6006"/>
                  <a:pt x="539" y="5985"/>
                </a:cubicBezTo>
                <a:cubicBezTo>
                  <a:pt x="392" y="5840"/>
                  <a:pt x="269" y="5666"/>
                  <a:pt x="161" y="5492"/>
                </a:cubicBezTo>
                <a:cubicBezTo>
                  <a:pt x="152" y="5482"/>
                  <a:pt x="140" y="5494"/>
                  <a:pt x="144" y="5502"/>
                </a:cubicBezTo>
                <a:cubicBezTo>
                  <a:pt x="238" y="5676"/>
                  <a:pt x="377" y="5924"/>
                  <a:pt x="555" y="6100"/>
                </a:cubicBezTo>
                <a:lnTo>
                  <a:pt x="555" y="6110"/>
                </a:lnTo>
                <a:cubicBezTo>
                  <a:pt x="686" y="6701"/>
                  <a:pt x="958" y="6961"/>
                  <a:pt x="1226" y="7059"/>
                </a:cubicBezTo>
                <a:cubicBezTo>
                  <a:pt x="1114" y="7063"/>
                  <a:pt x="999" y="7072"/>
                  <a:pt x="877" y="7084"/>
                </a:cubicBezTo>
                <a:cubicBezTo>
                  <a:pt x="870" y="7084"/>
                  <a:pt x="862" y="7086"/>
                  <a:pt x="858" y="7088"/>
                </a:cubicBezTo>
                <a:cubicBezTo>
                  <a:pt x="697" y="6963"/>
                  <a:pt x="551" y="6797"/>
                  <a:pt x="451" y="6605"/>
                </a:cubicBezTo>
                <a:cubicBezTo>
                  <a:pt x="447" y="6597"/>
                  <a:pt x="431" y="6607"/>
                  <a:pt x="437" y="6617"/>
                </a:cubicBezTo>
                <a:cubicBezTo>
                  <a:pt x="523" y="6818"/>
                  <a:pt x="652" y="6973"/>
                  <a:pt x="805" y="7111"/>
                </a:cubicBezTo>
                <a:cubicBezTo>
                  <a:pt x="811" y="7117"/>
                  <a:pt x="817" y="7125"/>
                  <a:pt x="825" y="7129"/>
                </a:cubicBezTo>
                <a:cubicBezTo>
                  <a:pt x="821" y="7139"/>
                  <a:pt x="825" y="7151"/>
                  <a:pt x="830" y="7162"/>
                </a:cubicBezTo>
                <a:cubicBezTo>
                  <a:pt x="1374" y="8181"/>
                  <a:pt x="2131" y="7976"/>
                  <a:pt x="2397" y="7861"/>
                </a:cubicBezTo>
                <a:cubicBezTo>
                  <a:pt x="2436" y="7927"/>
                  <a:pt x="2477" y="7994"/>
                  <a:pt x="2517" y="8060"/>
                </a:cubicBezTo>
                <a:cubicBezTo>
                  <a:pt x="2474" y="8039"/>
                  <a:pt x="2425" y="8023"/>
                  <a:pt x="2376" y="8007"/>
                </a:cubicBezTo>
                <a:cubicBezTo>
                  <a:pt x="2141" y="7941"/>
                  <a:pt x="1859" y="7962"/>
                  <a:pt x="1527" y="8025"/>
                </a:cubicBezTo>
                <a:cubicBezTo>
                  <a:pt x="1523" y="8025"/>
                  <a:pt x="1517" y="8027"/>
                  <a:pt x="1515" y="8027"/>
                </a:cubicBezTo>
                <a:cubicBezTo>
                  <a:pt x="1339" y="7915"/>
                  <a:pt x="1173" y="7769"/>
                  <a:pt x="1051" y="7604"/>
                </a:cubicBezTo>
                <a:cubicBezTo>
                  <a:pt x="1042" y="7593"/>
                  <a:pt x="1026" y="7599"/>
                  <a:pt x="1032" y="7610"/>
                </a:cubicBezTo>
                <a:cubicBezTo>
                  <a:pt x="1153" y="7794"/>
                  <a:pt x="1306" y="7937"/>
                  <a:pt x="1486" y="8060"/>
                </a:cubicBezTo>
                <a:cubicBezTo>
                  <a:pt x="1482" y="8074"/>
                  <a:pt x="1484" y="8088"/>
                  <a:pt x="1490" y="8101"/>
                </a:cubicBezTo>
                <a:cubicBezTo>
                  <a:pt x="1501" y="8119"/>
                  <a:pt x="1507" y="8136"/>
                  <a:pt x="1517" y="8152"/>
                </a:cubicBezTo>
                <a:cubicBezTo>
                  <a:pt x="1513" y="8150"/>
                  <a:pt x="1507" y="8148"/>
                  <a:pt x="1501" y="8142"/>
                </a:cubicBezTo>
                <a:cubicBezTo>
                  <a:pt x="1306" y="8027"/>
                  <a:pt x="1124" y="7872"/>
                  <a:pt x="991" y="7690"/>
                </a:cubicBezTo>
                <a:cubicBezTo>
                  <a:pt x="983" y="7679"/>
                  <a:pt x="969" y="7687"/>
                  <a:pt x="973" y="7698"/>
                </a:cubicBezTo>
                <a:cubicBezTo>
                  <a:pt x="1093" y="7884"/>
                  <a:pt x="1249" y="8027"/>
                  <a:pt x="1433" y="8152"/>
                </a:cubicBezTo>
                <a:cubicBezTo>
                  <a:pt x="1474" y="8181"/>
                  <a:pt x="1521" y="8209"/>
                  <a:pt x="1566" y="8238"/>
                </a:cubicBezTo>
                <a:cubicBezTo>
                  <a:pt x="2106" y="9107"/>
                  <a:pt x="2790" y="8684"/>
                  <a:pt x="2896" y="8608"/>
                </a:cubicBezTo>
                <a:cubicBezTo>
                  <a:pt x="2943" y="8669"/>
                  <a:pt x="2990" y="8731"/>
                  <a:pt x="3041" y="8792"/>
                </a:cubicBezTo>
                <a:cubicBezTo>
                  <a:pt x="3008" y="8784"/>
                  <a:pt x="2976" y="8776"/>
                  <a:pt x="2939" y="8772"/>
                </a:cubicBezTo>
                <a:cubicBezTo>
                  <a:pt x="2693" y="8739"/>
                  <a:pt x="2411" y="8802"/>
                  <a:pt x="2090" y="8909"/>
                </a:cubicBezTo>
                <a:cubicBezTo>
                  <a:pt x="2086" y="8913"/>
                  <a:pt x="2084" y="8913"/>
                  <a:pt x="2078" y="8915"/>
                </a:cubicBezTo>
                <a:cubicBezTo>
                  <a:pt x="2037" y="8895"/>
                  <a:pt x="1996" y="8874"/>
                  <a:pt x="1955" y="8852"/>
                </a:cubicBezTo>
                <a:cubicBezTo>
                  <a:pt x="1760" y="8735"/>
                  <a:pt x="1578" y="8579"/>
                  <a:pt x="1445" y="8397"/>
                </a:cubicBezTo>
                <a:cubicBezTo>
                  <a:pt x="1439" y="8387"/>
                  <a:pt x="1421" y="8397"/>
                  <a:pt x="1429" y="8406"/>
                </a:cubicBezTo>
                <a:cubicBezTo>
                  <a:pt x="1548" y="8592"/>
                  <a:pt x="1705" y="8735"/>
                  <a:pt x="1889" y="8862"/>
                </a:cubicBezTo>
                <a:cubicBezTo>
                  <a:pt x="1941" y="8895"/>
                  <a:pt x="1994" y="8929"/>
                  <a:pt x="2053" y="8964"/>
                </a:cubicBezTo>
                <a:cubicBezTo>
                  <a:pt x="2053" y="8974"/>
                  <a:pt x="2057" y="8985"/>
                  <a:pt x="2063" y="8991"/>
                </a:cubicBezTo>
                <a:cubicBezTo>
                  <a:pt x="2088" y="9025"/>
                  <a:pt x="2110" y="9056"/>
                  <a:pt x="2137" y="9087"/>
                </a:cubicBezTo>
                <a:cubicBezTo>
                  <a:pt x="2118" y="9079"/>
                  <a:pt x="2104" y="9071"/>
                  <a:pt x="2086" y="9060"/>
                </a:cubicBezTo>
                <a:cubicBezTo>
                  <a:pt x="1885" y="8954"/>
                  <a:pt x="1699" y="8805"/>
                  <a:pt x="1558" y="8629"/>
                </a:cubicBezTo>
                <a:cubicBezTo>
                  <a:pt x="1552" y="8618"/>
                  <a:pt x="1535" y="8627"/>
                  <a:pt x="1544" y="8637"/>
                </a:cubicBezTo>
                <a:cubicBezTo>
                  <a:pt x="1670" y="8817"/>
                  <a:pt x="1832" y="8954"/>
                  <a:pt x="2022" y="9073"/>
                </a:cubicBezTo>
                <a:cubicBezTo>
                  <a:pt x="2084" y="9113"/>
                  <a:pt x="2155" y="9154"/>
                  <a:pt x="2231" y="9191"/>
                </a:cubicBezTo>
                <a:cubicBezTo>
                  <a:pt x="2816" y="9797"/>
                  <a:pt x="3358" y="9441"/>
                  <a:pt x="3516" y="9314"/>
                </a:cubicBezTo>
                <a:cubicBezTo>
                  <a:pt x="3714" y="9510"/>
                  <a:pt x="3929" y="9703"/>
                  <a:pt x="4162" y="9885"/>
                </a:cubicBezTo>
                <a:cubicBezTo>
                  <a:pt x="4185" y="9901"/>
                  <a:pt x="4222" y="9897"/>
                  <a:pt x="4242" y="9870"/>
                </a:cubicBezTo>
                <a:cubicBezTo>
                  <a:pt x="4263" y="9846"/>
                  <a:pt x="4267" y="9817"/>
                  <a:pt x="4244" y="9799"/>
                </a:cubicBezTo>
                <a:close/>
                <a:moveTo>
                  <a:pt x="1210" y="4531"/>
                </a:moveTo>
                <a:cubicBezTo>
                  <a:pt x="1204" y="4524"/>
                  <a:pt x="1198" y="4514"/>
                  <a:pt x="1190" y="4506"/>
                </a:cubicBezTo>
                <a:cubicBezTo>
                  <a:pt x="1204" y="4508"/>
                  <a:pt x="1214" y="4510"/>
                  <a:pt x="1218" y="4514"/>
                </a:cubicBezTo>
                <a:cubicBezTo>
                  <a:pt x="1216" y="4518"/>
                  <a:pt x="1214" y="4526"/>
                  <a:pt x="1210" y="4531"/>
                </a:cubicBezTo>
                <a:close/>
                <a:moveTo>
                  <a:pt x="2161" y="7145"/>
                </a:moveTo>
                <a:lnTo>
                  <a:pt x="2161" y="7160"/>
                </a:lnTo>
                <a:cubicBezTo>
                  <a:pt x="2159" y="7158"/>
                  <a:pt x="2159" y="7151"/>
                  <a:pt x="2157" y="7149"/>
                </a:cubicBezTo>
                <a:cubicBezTo>
                  <a:pt x="2159" y="7147"/>
                  <a:pt x="2161" y="7147"/>
                  <a:pt x="2161" y="7145"/>
                </a:cubicBezTo>
                <a:close/>
                <a:moveTo>
                  <a:pt x="1883" y="7076"/>
                </a:moveTo>
                <a:cubicBezTo>
                  <a:pt x="1914" y="7115"/>
                  <a:pt x="1947" y="7149"/>
                  <a:pt x="1986" y="7188"/>
                </a:cubicBezTo>
                <a:cubicBezTo>
                  <a:pt x="1953" y="7174"/>
                  <a:pt x="1916" y="7160"/>
                  <a:pt x="1879" y="7147"/>
                </a:cubicBezTo>
                <a:cubicBezTo>
                  <a:pt x="1834" y="7133"/>
                  <a:pt x="1789" y="7119"/>
                  <a:pt x="1740" y="7108"/>
                </a:cubicBezTo>
                <a:cubicBezTo>
                  <a:pt x="1799" y="7098"/>
                  <a:pt x="1848" y="7086"/>
                  <a:pt x="1883" y="7076"/>
                </a:cubicBezTo>
                <a:close/>
                <a:moveTo>
                  <a:pt x="2526" y="7775"/>
                </a:moveTo>
                <a:cubicBezTo>
                  <a:pt x="2548" y="7755"/>
                  <a:pt x="2601" y="7700"/>
                  <a:pt x="2667" y="7618"/>
                </a:cubicBezTo>
                <a:cubicBezTo>
                  <a:pt x="2642" y="7698"/>
                  <a:pt x="2628" y="7773"/>
                  <a:pt x="2618" y="7849"/>
                </a:cubicBezTo>
                <a:cubicBezTo>
                  <a:pt x="2612" y="7896"/>
                  <a:pt x="2610" y="7945"/>
                  <a:pt x="2612" y="7994"/>
                </a:cubicBezTo>
                <a:cubicBezTo>
                  <a:pt x="2575" y="7935"/>
                  <a:pt x="2538" y="7874"/>
                  <a:pt x="2503" y="7814"/>
                </a:cubicBezTo>
                <a:cubicBezTo>
                  <a:pt x="2517" y="7804"/>
                  <a:pt x="2526" y="7790"/>
                  <a:pt x="2526" y="7775"/>
                </a:cubicBezTo>
                <a:close/>
                <a:moveTo>
                  <a:pt x="3180" y="8342"/>
                </a:moveTo>
                <a:cubicBezTo>
                  <a:pt x="3168" y="8424"/>
                  <a:pt x="3162" y="8506"/>
                  <a:pt x="3164" y="8582"/>
                </a:cubicBezTo>
                <a:cubicBezTo>
                  <a:pt x="3168" y="8653"/>
                  <a:pt x="3178" y="8725"/>
                  <a:pt x="3195" y="8792"/>
                </a:cubicBezTo>
                <a:cubicBezTo>
                  <a:pt x="3129" y="8712"/>
                  <a:pt x="3062" y="8631"/>
                  <a:pt x="3000" y="8549"/>
                </a:cubicBezTo>
                <a:cubicBezTo>
                  <a:pt x="3047" y="8506"/>
                  <a:pt x="3117" y="8436"/>
                  <a:pt x="3180" y="8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 idx="429496729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Muammoni</a:t>
            </a:r>
            <a:r>
              <a:rPr lang="en-US" dirty="0"/>
              <a:t> Hal </a:t>
            </a:r>
            <a:r>
              <a:rPr lang="en-US" dirty="0" err="1"/>
              <a:t>Qilish</a:t>
            </a:r>
            <a:endParaRPr dirty="0"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4294967295"/>
          </p:nvPr>
        </p:nvSpPr>
        <p:spPr>
          <a:xfrm>
            <a:off x="420914" y="1186425"/>
            <a:ext cx="7453085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Bilasizmi</a:t>
            </a:r>
            <a:r>
              <a:rPr lang="en-US" dirty="0"/>
              <a:t>, </a:t>
            </a:r>
            <a:r>
              <a:rPr lang="en-US" dirty="0" err="1"/>
              <a:t>fermerlarga</a:t>
            </a:r>
            <a:r>
              <a:rPr lang="en-US" dirty="0"/>
              <a:t> </a:t>
            </a:r>
            <a:r>
              <a:rPr lang="en-US" dirty="0" err="1"/>
              <a:t>qishloq</a:t>
            </a:r>
            <a:r>
              <a:rPr lang="en-US" dirty="0"/>
              <a:t> </a:t>
            </a:r>
            <a:r>
              <a:rPr lang="en-US" dirty="0" err="1"/>
              <a:t>xo'jaligida</a:t>
            </a:r>
            <a:r>
              <a:rPr lang="en-US" dirty="0"/>
              <a:t> </a:t>
            </a:r>
            <a:r>
              <a:rPr lang="en-US" dirty="0" err="1"/>
              <a:t>asosli</a:t>
            </a:r>
            <a:r>
              <a:rPr lang="en-US" dirty="0"/>
              <a:t> </a:t>
            </a:r>
            <a:r>
              <a:rPr lang="en-US" dirty="0" err="1"/>
              <a:t>qarorlar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qilishga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?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Albatta</a:t>
            </a:r>
            <a:r>
              <a:rPr lang="en-US" dirty="0"/>
              <a:t> </a:t>
            </a:r>
            <a:r>
              <a:rPr lang="en-US" dirty="0" err="1"/>
              <a:t>SmartAgri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ishda</a:t>
            </a:r>
            <a:r>
              <a:rPr lang="en-US" dirty="0"/>
              <a:t> </a:t>
            </a:r>
            <a:r>
              <a:rPr lang="en-US" dirty="0" err="1"/>
              <a:t>mehnatkash</a:t>
            </a:r>
            <a:r>
              <a:rPr lang="en-US" dirty="0"/>
              <a:t> </a:t>
            </a:r>
            <a:r>
              <a:rPr lang="en-US" dirty="0" err="1"/>
              <a:t>fermerlarimizga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Hosilni</a:t>
            </a:r>
            <a:r>
              <a:rPr lang="en-US" dirty="0"/>
              <a:t> </a:t>
            </a:r>
            <a:r>
              <a:rPr lang="en-US" dirty="0" err="1"/>
              <a:t>aniq</a:t>
            </a:r>
            <a:r>
              <a:rPr lang="en-US" dirty="0"/>
              <a:t> </a:t>
            </a:r>
            <a:r>
              <a:rPr lang="en-US" dirty="0" err="1"/>
              <a:t>bashorat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xususiyatlari</a:t>
            </a:r>
            <a:r>
              <a:rPr lang="en-US" dirty="0"/>
              <a:t> </a:t>
            </a:r>
            <a:r>
              <a:rPr lang="en-US" dirty="0" err="1"/>
              <a:t>bilan,O'g'itlardan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foydalanish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Fermerlarga</a:t>
            </a:r>
            <a:r>
              <a:rPr lang="en-US" dirty="0"/>
              <a:t>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 dirty="0" err="1"/>
              <a:t>berish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SmartAgri</a:t>
            </a:r>
            <a:r>
              <a:rPr lang="en-US" dirty="0"/>
              <a:t> </a:t>
            </a:r>
            <a:r>
              <a:rPr lang="en-US" dirty="0" err="1"/>
              <a:t>dehqonchilik</a:t>
            </a:r>
            <a:r>
              <a:rPr lang="en-US" dirty="0"/>
              <a:t> </a:t>
            </a:r>
            <a:r>
              <a:rPr lang="en-US" dirty="0" err="1"/>
              <a:t>amaliyotida</a:t>
            </a:r>
            <a:r>
              <a:rPr lang="en-US" dirty="0"/>
              <a:t> </a:t>
            </a:r>
            <a:r>
              <a:rPr lang="en-US" dirty="0" err="1"/>
              <a:t>inqilob</a:t>
            </a:r>
            <a:r>
              <a:rPr lang="en-US" dirty="0"/>
              <a:t> </a:t>
            </a:r>
            <a:r>
              <a:rPr lang="en-US" dirty="0" err="1"/>
              <a:t>qilishni</a:t>
            </a:r>
            <a:r>
              <a:rPr lang="en-US" dirty="0"/>
              <a:t> </a:t>
            </a:r>
            <a:r>
              <a:rPr lang="en-US" dirty="0" err="1"/>
              <a:t>maqsad</a:t>
            </a:r>
            <a:r>
              <a:rPr lang="en-US" dirty="0"/>
              <a:t> </a:t>
            </a:r>
            <a:r>
              <a:rPr lang="en-US" dirty="0" err="1"/>
              <a:t>qilgan</a:t>
            </a:r>
            <a:r>
              <a:rPr lang="en-US" dirty="0"/>
              <a:t>. </a:t>
            </a:r>
            <a:r>
              <a:rPr lang="en-US" dirty="0" err="1"/>
              <a:t>Texnologiya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tahlil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SmartAgri</a:t>
            </a:r>
            <a:r>
              <a:rPr lang="en-US" dirty="0"/>
              <a:t> </a:t>
            </a:r>
            <a:r>
              <a:rPr lang="en-US" dirty="0" err="1"/>
              <a:t>qaror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qilishni</a:t>
            </a:r>
            <a:r>
              <a:rPr lang="en-US" dirty="0"/>
              <a:t> </a:t>
            </a:r>
            <a:r>
              <a:rPr lang="en-US" dirty="0" err="1"/>
              <a:t>soddalashtiradi</a:t>
            </a:r>
            <a:r>
              <a:rPr lang="en-US" dirty="0"/>
              <a:t>, </a:t>
            </a:r>
            <a:r>
              <a:rPr lang="en-US" dirty="0" err="1"/>
              <a:t>ma'lumotni</a:t>
            </a:r>
            <a:r>
              <a:rPr lang="en-US" dirty="0"/>
              <a:t> </a:t>
            </a:r>
            <a:r>
              <a:rPr lang="en-US" dirty="0" err="1"/>
              <a:t>aniq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fermerlarning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tafsilotlarni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qachon</a:t>
            </a:r>
            <a:r>
              <a:rPr lang="en-US" dirty="0"/>
              <a:t> </a:t>
            </a:r>
            <a:r>
              <a:rPr lang="en-US" dirty="0" err="1"/>
              <a:t>o'tkazib</a:t>
            </a:r>
            <a:r>
              <a:rPr lang="en-US" dirty="0"/>
              <a:t> </a:t>
            </a:r>
            <a:r>
              <a:rPr lang="en-US" dirty="0" err="1"/>
              <a:t>yubormasligini</a:t>
            </a:r>
            <a:r>
              <a:rPr lang="en-US" dirty="0"/>
              <a:t> </a:t>
            </a:r>
            <a:r>
              <a:rPr lang="en-US" dirty="0" err="1"/>
              <a:t>ta'minlaydi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378" y="3607560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00" y="3848892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30" y="3452570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49" y="3504209"/>
            <a:ext cx="646936" cy="164011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Amaldagi</a:t>
            </a:r>
            <a:r>
              <a:rPr lang="en-US" dirty="0"/>
              <a:t> </a:t>
            </a:r>
            <a:r>
              <a:rPr lang="en-US" dirty="0" err="1"/>
              <a:t>texnologiyalar</a:t>
            </a:r>
            <a:endParaRPr dirty="0"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475" y="2308412"/>
            <a:ext cx="2168825" cy="306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25" y="4295049"/>
            <a:ext cx="5005174" cy="112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1392"/>
            <a:ext cx="4697519" cy="105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5387" y="4179399"/>
            <a:ext cx="803474" cy="60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0574" y="4196200"/>
            <a:ext cx="7451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/>
          <p:nvPr/>
        </p:nvSpPr>
        <p:spPr>
          <a:xfrm rot="-5400000">
            <a:off x="780396" y="3391584"/>
            <a:ext cx="1049068" cy="2609810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64691" y="124526"/>
            <a:ext cx="2455199" cy="5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>
            <a:spLocks noGrp="1"/>
          </p:cNvSpPr>
          <p:nvPr>
            <p:ph type="subTitle" idx="2"/>
          </p:nvPr>
        </p:nvSpPr>
        <p:spPr>
          <a:xfrm>
            <a:off x="6479851" y="1639750"/>
            <a:ext cx="18819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5906467" y="1538650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4"/>
          </p:nvPr>
        </p:nvSpPr>
        <p:spPr>
          <a:xfrm>
            <a:off x="5906471" y="2229575"/>
            <a:ext cx="2455200" cy="12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Biz Firebase-dan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autentifikatsiyasi</a:t>
            </a:r>
            <a:r>
              <a:rPr lang="en-US" dirty="0"/>
              <a:t> (Google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)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fermerlar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hosilni</a:t>
            </a:r>
            <a:r>
              <a:rPr lang="en-US" dirty="0"/>
              <a:t> </a:t>
            </a:r>
            <a:r>
              <a:rPr lang="en-US" dirty="0" err="1"/>
              <a:t>bashorat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mashinani</a:t>
            </a:r>
            <a:r>
              <a:rPr lang="en-US" dirty="0"/>
              <a:t> </a:t>
            </a:r>
            <a:r>
              <a:rPr lang="en-US" dirty="0" err="1"/>
              <a:t>o'rganish</a:t>
            </a:r>
            <a:r>
              <a:rPr lang="en-US" dirty="0"/>
              <a:t> </a:t>
            </a:r>
            <a:r>
              <a:rPr lang="en-US" dirty="0" err="1"/>
              <a:t>modelidan</a:t>
            </a:r>
            <a:r>
              <a:rPr lang="en-US" dirty="0"/>
              <a:t> </a:t>
            </a:r>
            <a:r>
              <a:rPr lang="en-US" dirty="0" err="1"/>
              <a:t>foydalandik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6007134" y="1639859"/>
            <a:ext cx="371367" cy="370284"/>
            <a:chOff x="3792216" y="1487459"/>
            <a:chExt cx="371367" cy="370284"/>
          </a:xfrm>
        </p:grpSpPr>
        <p:sp>
          <p:nvSpPr>
            <p:cNvPr id="297" name="Google Shape;297;p35"/>
            <p:cNvSpPr/>
            <p:nvPr/>
          </p:nvSpPr>
          <p:spPr>
            <a:xfrm>
              <a:off x="3799925" y="1560250"/>
              <a:ext cx="257400" cy="266600"/>
            </a:xfrm>
            <a:custGeom>
              <a:avLst/>
              <a:gdLst/>
              <a:ahLst/>
              <a:cxnLst/>
              <a:rect l="l" t="t" r="r" b="b"/>
              <a:pathLst>
                <a:path w="10296" h="10664" extrusionOk="0">
                  <a:moveTo>
                    <a:pt x="10296" y="1003"/>
                  </a:moveTo>
                  <a:lnTo>
                    <a:pt x="7020" y="0"/>
                  </a:lnTo>
                  <a:lnTo>
                    <a:pt x="3844" y="969"/>
                  </a:lnTo>
                  <a:lnTo>
                    <a:pt x="3076" y="2340"/>
                  </a:lnTo>
                  <a:lnTo>
                    <a:pt x="2775" y="1170"/>
                  </a:lnTo>
                  <a:lnTo>
                    <a:pt x="1504" y="1170"/>
                  </a:lnTo>
                  <a:lnTo>
                    <a:pt x="0" y="9861"/>
                  </a:lnTo>
                  <a:lnTo>
                    <a:pt x="836" y="10664"/>
                  </a:lnTo>
                  <a:lnTo>
                    <a:pt x="4847" y="84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98" name="Google Shape;298;p35"/>
            <p:cNvGrpSpPr/>
            <p:nvPr/>
          </p:nvGrpSpPr>
          <p:grpSpPr>
            <a:xfrm>
              <a:off x="3792216" y="1487459"/>
              <a:ext cx="371367" cy="370284"/>
              <a:chOff x="4786779" y="3304084"/>
              <a:chExt cx="371367" cy="370284"/>
            </a:xfrm>
          </p:grpSpPr>
          <p:sp>
            <p:nvSpPr>
              <p:cNvPr id="299" name="Google Shape;299;p35"/>
              <p:cNvSpPr/>
              <p:nvPr/>
            </p:nvSpPr>
            <p:spPr>
              <a:xfrm>
                <a:off x="5079323" y="3349924"/>
                <a:ext cx="70927" cy="273244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9585" extrusionOk="0">
                    <a:moveTo>
                      <a:pt x="1243" y="0"/>
                    </a:moveTo>
                    <a:lnTo>
                      <a:pt x="0" y="1243"/>
                    </a:lnTo>
                    <a:lnTo>
                      <a:pt x="0" y="8240"/>
                    </a:lnTo>
                    <a:lnTo>
                      <a:pt x="2487" y="9585"/>
                    </a:lnTo>
                    <a:lnTo>
                      <a:pt x="2487" y="1243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5008425" y="3349924"/>
                <a:ext cx="70927" cy="234902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8240" extrusionOk="0">
                    <a:moveTo>
                      <a:pt x="1245" y="0"/>
                    </a:moveTo>
                    <a:lnTo>
                      <a:pt x="1" y="1243"/>
                    </a:lnTo>
                    <a:lnTo>
                      <a:pt x="1" y="7657"/>
                    </a:lnTo>
                    <a:lnTo>
                      <a:pt x="2487" y="8240"/>
                    </a:lnTo>
                    <a:lnTo>
                      <a:pt x="2487" y="1243"/>
                    </a:lnTo>
                    <a:lnTo>
                      <a:pt x="12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4881937" y="3399699"/>
                <a:ext cx="180823" cy="166341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5835" extrusionOk="0">
                    <a:moveTo>
                      <a:pt x="3171" y="1"/>
                    </a:moveTo>
                    <a:lnTo>
                      <a:pt x="696" y="770"/>
                    </a:lnTo>
                    <a:lnTo>
                      <a:pt x="1" y="2194"/>
                    </a:lnTo>
                    <a:lnTo>
                      <a:pt x="1" y="5834"/>
                    </a:lnTo>
                    <a:lnTo>
                      <a:pt x="6341" y="5834"/>
                    </a:lnTo>
                    <a:lnTo>
                      <a:pt x="6343" y="2194"/>
                    </a:lnTo>
                    <a:lnTo>
                      <a:pt x="5646" y="770"/>
                    </a:lnTo>
                    <a:lnTo>
                      <a:pt x="31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4917372" y="3456115"/>
                <a:ext cx="109925" cy="109953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3857" extrusionOk="0">
                    <a:moveTo>
                      <a:pt x="0" y="0"/>
                    </a:moveTo>
                    <a:lnTo>
                      <a:pt x="0" y="3857"/>
                    </a:lnTo>
                    <a:lnTo>
                      <a:pt x="3856" y="3857"/>
                    </a:lnTo>
                    <a:lnTo>
                      <a:pt x="3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4794476" y="3566040"/>
                <a:ext cx="355774" cy="101173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3549" extrusionOk="0">
                    <a:moveTo>
                      <a:pt x="6239" y="1"/>
                    </a:moveTo>
                    <a:cubicBezTo>
                      <a:pt x="3913" y="1"/>
                      <a:pt x="1757" y="741"/>
                      <a:pt x="0" y="2001"/>
                    </a:cubicBezTo>
                    <a:lnTo>
                      <a:pt x="0" y="3549"/>
                    </a:lnTo>
                    <a:lnTo>
                      <a:pt x="12479" y="3549"/>
                    </a:lnTo>
                    <a:lnTo>
                      <a:pt x="12479" y="2001"/>
                    </a:lnTo>
                    <a:cubicBezTo>
                      <a:pt x="10721" y="741"/>
                      <a:pt x="8567" y="1"/>
                      <a:pt x="62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" name="Google Shape;304;p35"/>
              <p:cNvGrpSpPr/>
              <p:nvPr/>
            </p:nvGrpSpPr>
            <p:grpSpPr>
              <a:xfrm>
                <a:off x="4786779" y="3304084"/>
                <a:ext cx="371367" cy="370284"/>
                <a:chOff x="4786779" y="3304084"/>
                <a:chExt cx="371367" cy="370284"/>
              </a:xfrm>
            </p:grpSpPr>
            <p:sp>
              <p:nvSpPr>
                <p:cNvPr id="305" name="Google Shape;305;p35"/>
                <p:cNvSpPr/>
                <p:nvPr/>
              </p:nvSpPr>
              <p:spPr>
                <a:xfrm>
                  <a:off x="5002866" y="3465266"/>
                  <a:ext cx="15964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10" extrusionOk="0">
                      <a:moveTo>
                        <a:pt x="281" y="1"/>
                      </a:moveTo>
                      <a:cubicBezTo>
                        <a:pt x="216" y="1"/>
                        <a:pt x="151" y="25"/>
                        <a:pt x="103" y="75"/>
                      </a:cubicBezTo>
                      <a:lnTo>
                        <a:pt x="100" y="76"/>
                      </a:lnTo>
                      <a:cubicBezTo>
                        <a:pt x="1" y="177"/>
                        <a:pt x="1" y="337"/>
                        <a:pt x="100" y="435"/>
                      </a:cubicBezTo>
                      <a:cubicBezTo>
                        <a:pt x="149" y="486"/>
                        <a:pt x="215" y="510"/>
                        <a:pt x="278" y="510"/>
                      </a:cubicBezTo>
                      <a:cubicBezTo>
                        <a:pt x="344" y="510"/>
                        <a:pt x="407" y="486"/>
                        <a:pt x="458" y="435"/>
                      </a:cubicBezTo>
                      <a:lnTo>
                        <a:pt x="459" y="433"/>
                      </a:lnTo>
                      <a:cubicBezTo>
                        <a:pt x="560" y="334"/>
                        <a:pt x="560" y="172"/>
                        <a:pt x="459" y="75"/>
                      </a:cubicBezTo>
                      <a:cubicBezTo>
                        <a:pt x="410" y="25"/>
                        <a:pt x="345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5"/>
                <p:cNvSpPr/>
                <p:nvPr/>
              </p:nvSpPr>
              <p:spPr>
                <a:xfrm>
                  <a:off x="4926551" y="3465693"/>
                  <a:ext cx="15879" cy="1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509" extrusionOk="0">
                      <a:moveTo>
                        <a:pt x="278" y="1"/>
                      </a:moveTo>
                      <a:cubicBezTo>
                        <a:pt x="213" y="1"/>
                        <a:pt x="149" y="25"/>
                        <a:pt x="100" y="73"/>
                      </a:cubicBezTo>
                      <a:cubicBezTo>
                        <a:pt x="1" y="172"/>
                        <a:pt x="1" y="331"/>
                        <a:pt x="98" y="432"/>
                      </a:cubicBezTo>
                      <a:lnTo>
                        <a:pt x="100" y="433"/>
                      </a:lnTo>
                      <a:cubicBezTo>
                        <a:pt x="148" y="484"/>
                        <a:pt x="213" y="508"/>
                        <a:pt x="279" y="508"/>
                      </a:cubicBezTo>
                      <a:cubicBezTo>
                        <a:pt x="342" y="508"/>
                        <a:pt x="408" y="484"/>
                        <a:pt x="458" y="435"/>
                      </a:cubicBezTo>
                      <a:cubicBezTo>
                        <a:pt x="557" y="336"/>
                        <a:pt x="557" y="177"/>
                        <a:pt x="459" y="76"/>
                      </a:cubicBezTo>
                      <a:lnTo>
                        <a:pt x="458" y="75"/>
                      </a:lnTo>
                      <a:cubicBezTo>
                        <a:pt x="408" y="25"/>
                        <a:pt x="343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5"/>
                <p:cNvSpPr/>
                <p:nvPr/>
              </p:nvSpPr>
              <p:spPr>
                <a:xfrm>
                  <a:off x="4963183" y="3448931"/>
                  <a:ext cx="18188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506" extrusionOk="0">
                      <a:moveTo>
                        <a:pt x="324" y="0"/>
                      </a:moveTo>
                      <a:cubicBezTo>
                        <a:pt x="140" y="0"/>
                        <a:pt x="0" y="198"/>
                        <a:pt x="110" y="395"/>
                      </a:cubicBezTo>
                      <a:cubicBezTo>
                        <a:pt x="149" y="465"/>
                        <a:pt x="224" y="506"/>
                        <a:pt x="305" y="506"/>
                      </a:cubicBezTo>
                      <a:lnTo>
                        <a:pt x="332" y="506"/>
                      </a:lnTo>
                      <a:cubicBezTo>
                        <a:pt x="424" y="506"/>
                        <a:pt x="511" y="455"/>
                        <a:pt x="549" y="371"/>
                      </a:cubicBezTo>
                      <a:cubicBezTo>
                        <a:pt x="637" y="183"/>
                        <a:pt x="502" y="0"/>
                        <a:pt x="3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5"/>
                <p:cNvSpPr/>
                <p:nvPr/>
              </p:nvSpPr>
              <p:spPr>
                <a:xfrm>
                  <a:off x="4787092" y="3342883"/>
                  <a:ext cx="371054" cy="331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6" h="11628" extrusionOk="0">
                      <a:moveTo>
                        <a:pt x="9009" y="607"/>
                      </a:moveTo>
                      <a:lnTo>
                        <a:pt x="9998" y="1596"/>
                      </a:lnTo>
                      <a:lnTo>
                        <a:pt x="9998" y="2682"/>
                      </a:lnTo>
                      <a:lnTo>
                        <a:pt x="9631" y="1983"/>
                      </a:lnTo>
                      <a:cubicBezTo>
                        <a:pt x="9599" y="1920"/>
                        <a:pt x="9542" y="1877"/>
                        <a:pt x="9476" y="1857"/>
                      </a:cubicBezTo>
                      <a:lnTo>
                        <a:pt x="8145" y="1473"/>
                      </a:lnTo>
                      <a:lnTo>
                        <a:pt x="9009" y="607"/>
                      </a:lnTo>
                      <a:close/>
                      <a:moveTo>
                        <a:pt x="2740" y="3647"/>
                      </a:moveTo>
                      <a:lnTo>
                        <a:pt x="3041" y="5009"/>
                      </a:lnTo>
                      <a:lnTo>
                        <a:pt x="3041" y="5009"/>
                      </a:lnTo>
                      <a:lnTo>
                        <a:pt x="1736" y="4242"/>
                      </a:lnTo>
                      <a:lnTo>
                        <a:pt x="2740" y="3647"/>
                      </a:lnTo>
                      <a:close/>
                      <a:moveTo>
                        <a:pt x="1424" y="4650"/>
                      </a:moveTo>
                      <a:lnTo>
                        <a:pt x="2818" y="5467"/>
                      </a:lnTo>
                      <a:lnTo>
                        <a:pt x="1102" y="6501"/>
                      </a:lnTo>
                      <a:lnTo>
                        <a:pt x="1424" y="4650"/>
                      </a:lnTo>
                      <a:close/>
                      <a:moveTo>
                        <a:pt x="6503" y="6258"/>
                      </a:moveTo>
                      <a:lnTo>
                        <a:pt x="7817" y="7574"/>
                      </a:lnTo>
                      <a:lnTo>
                        <a:pt x="5186" y="7574"/>
                      </a:lnTo>
                      <a:lnTo>
                        <a:pt x="6503" y="6258"/>
                      </a:lnTo>
                      <a:close/>
                      <a:moveTo>
                        <a:pt x="6498" y="2260"/>
                      </a:moveTo>
                      <a:lnTo>
                        <a:pt x="8793" y="2974"/>
                      </a:lnTo>
                      <a:lnTo>
                        <a:pt x="9415" y="4246"/>
                      </a:lnTo>
                      <a:lnTo>
                        <a:pt x="9412" y="7574"/>
                      </a:lnTo>
                      <a:lnTo>
                        <a:pt x="8679" y="7574"/>
                      </a:lnTo>
                      <a:lnTo>
                        <a:pt x="8679" y="3972"/>
                      </a:lnTo>
                      <a:cubicBezTo>
                        <a:pt x="8679" y="3833"/>
                        <a:pt x="8565" y="3720"/>
                        <a:pt x="8426" y="3720"/>
                      </a:cubicBezTo>
                      <a:lnTo>
                        <a:pt x="7229" y="3720"/>
                      </a:lnTo>
                      <a:cubicBezTo>
                        <a:pt x="7102" y="3720"/>
                        <a:pt x="6987" y="3810"/>
                        <a:pt x="6970" y="3935"/>
                      </a:cubicBezTo>
                      <a:cubicBezTo>
                        <a:pt x="6948" y="4092"/>
                        <a:pt x="7069" y="4226"/>
                        <a:pt x="7222" y="4226"/>
                      </a:cubicBezTo>
                      <a:lnTo>
                        <a:pt x="8174" y="4226"/>
                      </a:lnTo>
                      <a:lnTo>
                        <a:pt x="8174" y="7216"/>
                      </a:lnTo>
                      <a:lnTo>
                        <a:pt x="6858" y="5901"/>
                      </a:lnTo>
                      <a:lnTo>
                        <a:pt x="7544" y="5215"/>
                      </a:lnTo>
                      <a:cubicBezTo>
                        <a:pt x="7633" y="5125"/>
                        <a:pt x="7651" y="4981"/>
                        <a:pt x="7574" y="4879"/>
                      </a:cubicBezTo>
                      <a:cubicBezTo>
                        <a:pt x="7523" y="4811"/>
                        <a:pt x="7447" y="4776"/>
                        <a:pt x="7371" y="4776"/>
                      </a:cubicBezTo>
                      <a:cubicBezTo>
                        <a:pt x="7305" y="4776"/>
                        <a:pt x="7240" y="4802"/>
                        <a:pt x="7189" y="4852"/>
                      </a:cubicBezTo>
                      <a:lnTo>
                        <a:pt x="6498" y="5543"/>
                      </a:lnTo>
                      <a:lnTo>
                        <a:pt x="5822" y="4867"/>
                      </a:lnTo>
                      <a:cubicBezTo>
                        <a:pt x="5773" y="4817"/>
                        <a:pt x="5708" y="4792"/>
                        <a:pt x="5643" y="4792"/>
                      </a:cubicBezTo>
                      <a:cubicBezTo>
                        <a:pt x="5566" y="4792"/>
                        <a:pt x="5489" y="4827"/>
                        <a:pt x="5438" y="4894"/>
                      </a:cubicBezTo>
                      <a:cubicBezTo>
                        <a:pt x="5360" y="4996"/>
                        <a:pt x="5377" y="5140"/>
                        <a:pt x="5468" y="5230"/>
                      </a:cubicBezTo>
                      <a:lnTo>
                        <a:pt x="6138" y="5901"/>
                      </a:lnTo>
                      <a:lnTo>
                        <a:pt x="4822" y="7217"/>
                      </a:lnTo>
                      <a:lnTo>
                        <a:pt x="4822" y="4226"/>
                      </a:lnTo>
                      <a:lnTo>
                        <a:pt x="5735" y="4226"/>
                      </a:lnTo>
                      <a:cubicBezTo>
                        <a:pt x="5862" y="4226"/>
                        <a:pt x="5975" y="4136"/>
                        <a:pt x="5994" y="4010"/>
                      </a:cubicBezTo>
                      <a:cubicBezTo>
                        <a:pt x="6017" y="3852"/>
                        <a:pt x="5895" y="3720"/>
                        <a:pt x="5743" y="3720"/>
                      </a:cubicBezTo>
                      <a:lnTo>
                        <a:pt x="4570" y="3720"/>
                      </a:lnTo>
                      <a:cubicBezTo>
                        <a:pt x="4429" y="3720"/>
                        <a:pt x="4317" y="3834"/>
                        <a:pt x="4317" y="3972"/>
                      </a:cubicBezTo>
                      <a:lnTo>
                        <a:pt x="4317" y="7574"/>
                      </a:lnTo>
                      <a:lnTo>
                        <a:pt x="3581" y="7574"/>
                      </a:lnTo>
                      <a:lnTo>
                        <a:pt x="3581" y="4246"/>
                      </a:lnTo>
                      <a:lnTo>
                        <a:pt x="4203" y="2974"/>
                      </a:lnTo>
                      <a:lnTo>
                        <a:pt x="6498" y="2260"/>
                      </a:lnTo>
                      <a:close/>
                      <a:moveTo>
                        <a:pt x="6465" y="1494"/>
                      </a:moveTo>
                      <a:lnTo>
                        <a:pt x="9223" y="2290"/>
                      </a:lnTo>
                      <a:lnTo>
                        <a:pt x="9997" y="3759"/>
                      </a:lnTo>
                      <a:lnTo>
                        <a:pt x="9997" y="8169"/>
                      </a:lnTo>
                      <a:cubicBezTo>
                        <a:pt x="9916" y="8144"/>
                        <a:pt x="9835" y="8117"/>
                        <a:pt x="9752" y="8091"/>
                      </a:cubicBezTo>
                      <a:cubicBezTo>
                        <a:pt x="9850" y="8055"/>
                        <a:pt x="9920" y="7962"/>
                        <a:pt x="9920" y="7851"/>
                      </a:cubicBezTo>
                      <a:lnTo>
                        <a:pt x="9922" y="4175"/>
                      </a:lnTo>
                      <a:cubicBezTo>
                        <a:pt x="9922" y="4136"/>
                        <a:pt x="9913" y="4098"/>
                        <a:pt x="9895" y="4062"/>
                      </a:cubicBezTo>
                      <a:lnTo>
                        <a:pt x="9193" y="2626"/>
                      </a:lnTo>
                      <a:cubicBezTo>
                        <a:pt x="9160" y="2562"/>
                        <a:pt x="9106" y="2515"/>
                        <a:pt x="9039" y="2494"/>
                      </a:cubicBezTo>
                      <a:lnTo>
                        <a:pt x="6540" y="1719"/>
                      </a:lnTo>
                      <a:cubicBezTo>
                        <a:pt x="6515" y="1712"/>
                        <a:pt x="6489" y="1708"/>
                        <a:pt x="6463" y="1708"/>
                      </a:cubicBezTo>
                      <a:cubicBezTo>
                        <a:pt x="6437" y="1708"/>
                        <a:pt x="6410" y="1712"/>
                        <a:pt x="6386" y="1719"/>
                      </a:cubicBezTo>
                      <a:lnTo>
                        <a:pt x="3887" y="2494"/>
                      </a:lnTo>
                      <a:cubicBezTo>
                        <a:pt x="3819" y="2515"/>
                        <a:pt x="3762" y="2563"/>
                        <a:pt x="3732" y="2626"/>
                      </a:cubicBezTo>
                      <a:lnTo>
                        <a:pt x="3203" y="3705"/>
                      </a:lnTo>
                      <a:lnTo>
                        <a:pt x="3131" y="3377"/>
                      </a:lnTo>
                      <a:lnTo>
                        <a:pt x="3707" y="2290"/>
                      </a:lnTo>
                      <a:lnTo>
                        <a:pt x="6465" y="1494"/>
                      </a:lnTo>
                      <a:close/>
                      <a:moveTo>
                        <a:pt x="3073" y="5903"/>
                      </a:moveTo>
                      <a:lnTo>
                        <a:pt x="3073" y="7821"/>
                      </a:lnTo>
                      <a:cubicBezTo>
                        <a:pt x="3073" y="7929"/>
                        <a:pt x="3142" y="8024"/>
                        <a:pt x="3238" y="8060"/>
                      </a:cubicBezTo>
                      <a:cubicBezTo>
                        <a:pt x="3043" y="8121"/>
                        <a:pt x="2848" y="8187"/>
                        <a:pt x="2655" y="8259"/>
                      </a:cubicBezTo>
                      <a:lnTo>
                        <a:pt x="1246" y="7005"/>
                      </a:lnTo>
                      <a:lnTo>
                        <a:pt x="3073" y="5903"/>
                      </a:lnTo>
                      <a:close/>
                      <a:moveTo>
                        <a:pt x="944" y="7412"/>
                      </a:moveTo>
                      <a:lnTo>
                        <a:pt x="2133" y="8472"/>
                      </a:lnTo>
                      <a:cubicBezTo>
                        <a:pt x="1611" y="8698"/>
                        <a:pt x="1105" y="8965"/>
                        <a:pt x="622" y="9274"/>
                      </a:cubicBezTo>
                      <a:lnTo>
                        <a:pt x="944" y="7412"/>
                      </a:lnTo>
                      <a:close/>
                      <a:moveTo>
                        <a:pt x="11494" y="607"/>
                      </a:moveTo>
                      <a:lnTo>
                        <a:pt x="12483" y="1596"/>
                      </a:lnTo>
                      <a:lnTo>
                        <a:pt x="12483" y="9343"/>
                      </a:lnTo>
                      <a:cubicBezTo>
                        <a:pt x="11855" y="8934"/>
                        <a:pt x="11194" y="8593"/>
                        <a:pt x="10505" y="8324"/>
                      </a:cubicBezTo>
                      <a:lnTo>
                        <a:pt x="10505" y="3536"/>
                      </a:lnTo>
                      <a:lnTo>
                        <a:pt x="10505" y="1596"/>
                      </a:lnTo>
                      <a:lnTo>
                        <a:pt x="11494" y="607"/>
                      </a:lnTo>
                      <a:close/>
                      <a:moveTo>
                        <a:pt x="6503" y="10795"/>
                      </a:moveTo>
                      <a:cubicBezTo>
                        <a:pt x="7282" y="10795"/>
                        <a:pt x="8040" y="10905"/>
                        <a:pt x="8770" y="11125"/>
                      </a:cubicBezTo>
                      <a:lnTo>
                        <a:pt x="4232" y="11125"/>
                      </a:lnTo>
                      <a:cubicBezTo>
                        <a:pt x="4962" y="10905"/>
                        <a:pt x="5720" y="10795"/>
                        <a:pt x="6503" y="10795"/>
                      </a:cubicBezTo>
                      <a:close/>
                      <a:moveTo>
                        <a:pt x="6498" y="8084"/>
                      </a:moveTo>
                      <a:cubicBezTo>
                        <a:pt x="7759" y="8084"/>
                        <a:pt x="8991" y="8304"/>
                        <a:pt x="10146" y="8736"/>
                      </a:cubicBezTo>
                      <a:cubicBezTo>
                        <a:pt x="10160" y="8742"/>
                        <a:pt x="10170" y="8746"/>
                        <a:pt x="10184" y="8749"/>
                      </a:cubicBezTo>
                      <a:cubicBezTo>
                        <a:pt x="10992" y="9052"/>
                        <a:pt x="11764" y="9458"/>
                        <a:pt x="12483" y="9960"/>
                      </a:cubicBezTo>
                      <a:lnTo>
                        <a:pt x="12483" y="10963"/>
                      </a:lnTo>
                      <a:cubicBezTo>
                        <a:pt x="10986" y="9802"/>
                        <a:pt x="9204" y="9109"/>
                        <a:pt x="7312" y="8952"/>
                      </a:cubicBezTo>
                      <a:cubicBezTo>
                        <a:pt x="7305" y="8951"/>
                        <a:pt x="7297" y="8951"/>
                        <a:pt x="7290" y="8951"/>
                      </a:cubicBezTo>
                      <a:cubicBezTo>
                        <a:pt x="7160" y="8951"/>
                        <a:pt x="7049" y="9051"/>
                        <a:pt x="7038" y="9184"/>
                      </a:cubicBezTo>
                      <a:cubicBezTo>
                        <a:pt x="7026" y="9323"/>
                        <a:pt x="7129" y="9446"/>
                        <a:pt x="7270" y="9457"/>
                      </a:cubicBezTo>
                      <a:cubicBezTo>
                        <a:pt x="8932" y="9593"/>
                        <a:pt x="10502" y="10167"/>
                        <a:pt x="11851" y="11125"/>
                      </a:cubicBezTo>
                      <a:lnTo>
                        <a:pt x="10160" y="11125"/>
                      </a:lnTo>
                      <a:cubicBezTo>
                        <a:pt x="9012" y="10571"/>
                        <a:pt x="7781" y="10287"/>
                        <a:pt x="6497" y="10287"/>
                      </a:cubicBezTo>
                      <a:cubicBezTo>
                        <a:pt x="5210" y="10287"/>
                        <a:pt x="3980" y="10568"/>
                        <a:pt x="2833" y="11125"/>
                      </a:cubicBezTo>
                      <a:lnTo>
                        <a:pt x="1144" y="11125"/>
                      </a:lnTo>
                      <a:cubicBezTo>
                        <a:pt x="2464" y="10190"/>
                        <a:pt x="3996" y="9619"/>
                        <a:pt x="5618" y="9466"/>
                      </a:cubicBezTo>
                      <a:cubicBezTo>
                        <a:pt x="5756" y="9454"/>
                        <a:pt x="5859" y="9329"/>
                        <a:pt x="5846" y="9192"/>
                      </a:cubicBezTo>
                      <a:cubicBezTo>
                        <a:pt x="5833" y="9060"/>
                        <a:pt x="5724" y="8961"/>
                        <a:pt x="5595" y="8961"/>
                      </a:cubicBezTo>
                      <a:cubicBezTo>
                        <a:pt x="5587" y="8961"/>
                        <a:pt x="5578" y="8961"/>
                        <a:pt x="5570" y="8962"/>
                      </a:cubicBezTo>
                      <a:cubicBezTo>
                        <a:pt x="3719" y="9136"/>
                        <a:pt x="1979" y="9826"/>
                        <a:pt x="511" y="10963"/>
                      </a:cubicBezTo>
                      <a:lnTo>
                        <a:pt x="511" y="9960"/>
                      </a:lnTo>
                      <a:cubicBezTo>
                        <a:pt x="2272" y="8731"/>
                        <a:pt x="4340" y="8084"/>
                        <a:pt x="6498" y="8084"/>
                      </a:cubicBezTo>
                      <a:close/>
                      <a:moveTo>
                        <a:pt x="9022" y="1"/>
                      </a:moveTo>
                      <a:cubicBezTo>
                        <a:pt x="8957" y="1"/>
                        <a:pt x="8892" y="25"/>
                        <a:pt x="8842" y="75"/>
                      </a:cubicBezTo>
                      <a:lnTo>
                        <a:pt x="7595" y="1318"/>
                      </a:lnTo>
                      <a:lnTo>
                        <a:pt x="6579" y="1025"/>
                      </a:lnTo>
                      <a:cubicBezTo>
                        <a:pt x="6556" y="1018"/>
                        <a:pt x="6529" y="1016"/>
                        <a:pt x="6506" y="1016"/>
                      </a:cubicBezTo>
                      <a:cubicBezTo>
                        <a:pt x="6482" y="1016"/>
                        <a:pt x="6459" y="1019"/>
                        <a:pt x="6435" y="1025"/>
                      </a:cubicBezTo>
                      <a:lnTo>
                        <a:pt x="3568" y="1850"/>
                      </a:lnTo>
                      <a:lnTo>
                        <a:pt x="2893" y="1175"/>
                      </a:lnTo>
                      <a:cubicBezTo>
                        <a:pt x="2844" y="1126"/>
                        <a:pt x="2778" y="1101"/>
                        <a:pt x="2713" y="1101"/>
                      </a:cubicBezTo>
                      <a:cubicBezTo>
                        <a:pt x="2648" y="1101"/>
                        <a:pt x="2583" y="1126"/>
                        <a:pt x="2533" y="1175"/>
                      </a:cubicBezTo>
                      <a:cubicBezTo>
                        <a:pt x="2434" y="1274"/>
                        <a:pt x="2434" y="1436"/>
                        <a:pt x="2533" y="1533"/>
                      </a:cubicBezTo>
                      <a:lnTo>
                        <a:pt x="3238" y="2236"/>
                      </a:lnTo>
                      <a:lnTo>
                        <a:pt x="3029" y="2629"/>
                      </a:lnTo>
                      <a:lnTo>
                        <a:pt x="2938" y="2214"/>
                      </a:lnTo>
                      <a:cubicBezTo>
                        <a:pt x="2914" y="2096"/>
                        <a:pt x="2810" y="2007"/>
                        <a:pt x="2690" y="2007"/>
                      </a:cubicBezTo>
                      <a:cubicBezTo>
                        <a:pt x="2685" y="2007"/>
                        <a:pt x="2681" y="2007"/>
                        <a:pt x="2676" y="2007"/>
                      </a:cubicBezTo>
                      <a:cubicBezTo>
                        <a:pt x="2515" y="2016"/>
                        <a:pt x="2407" y="2164"/>
                        <a:pt x="2440" y="2316"/>
                      </a:cubicBezTo>
                      <a:lnTo>
                        <a:pt x="2622" y="3133"/>
                      </a:lnTo>
                      <a:lnTo>
                        <a:pt x="1574" y="3752"/>
                      </a:lnTo>
                      <a:lnTo>
                        <a:pt x="1574" y="3752"/>
                      </a:lnTo>
                      <a:lnTo>
                        <a:pt x="1826" y="2305"/>
                      </a:lnTo>
                      <a:cubicBezTo>
                        <a:pt x="1850" y="2166"/>
                        <a:pt x="1755" y="2036"/>
                        <a:pt x="1619" y="2012"/>
                      </a:cubicBezTo>
                      <a:cubicBezTo>
                        <a:pt x="1604" y="2009"/>
                        <a:pt x="1589" y="2007"/>
                        <a:pt x="1574" y="2007"/>
                      </a:cubicBezTo>
                      <a:cubicBezTo>
                        <a:pt x="1453" y="2007"/>
                        <a:pt x="1346" y="2096"/>
                        <a:pt x="1325" y="2217"/>
                      </a:cubicBezTo>
                      <a:lnTo>
                        <a:pt x="21" y="9727"/>
                      </a:lnTo>
                      <a:cubicBezTo>
                        <a:pt x="8" y="9757"/>
                        <a:pt x="0" y="9791"/>
                        <a:pt x="0" y="9824"/>
                      </a:cubicBezTo>
                      <a:lnTo>
                        <a:pt x="0" y="11374"/>
                      </a:lnTo>
                      <a:cubicBezTo>
                        <a:pt x="0" y="11515"/>
                        <a:pt x="114" y="11627"/>
                        <a:pt x="253" y="11627"/>
                      </a:cubicBezTo>
                      <a:lnTo>
                        <a:pt x="10103" y="11627"/>
                      </a:lnTo>
                      <a:cubicBezTo>
                        <a:pt x="10104" y="11620"/>
                        <a:pt x="10104" y="11620"/>
                        <a:pt x="10107" y="11620"/>
                      </a:cubicBezTo>
                      <a:cubicBezTo>
                        <a:pt x="10107" y="11620"/>
                        <a:pt x="10109" y="11620"/>
                        <a:pt x="10109" y="11627"/>
                      </a:cubicBezTo>
                      <a:lnTo>
                        <a:pt x="12599" y="11627"/>
                      </a:lnTo>
                      <a:cubicBezTo>
                        <a:pt x="12599" y="11620"/>
                        <a:pt x="12600" y="11620"/>
                        <a:pt x="12600" y="11620"/>
                      </a:cubicBezTo>
                      <a:lnTo>
                        <a:pt x="12603" y="11627"/>
                      </a:lnTo>
                      <a:lnTo>
                        <a:pt x="12741" y="11627"/>
                      </a:lnTo>
                      <a:cubicBezTo>
                        <a:pt x="12882" y="11620"/>
                        <a:pt x="12994" y="11507"/>
                        <a:pt x="12990" y="11366"/>
                      </a:cubicBezTo>
                      <a:lnTo>
                        <a:pt x="12990" y="9817"/>
                      </a:lnTo>
                      <a:cubicBezTo>
                        <a:pt x="12993" y="9821"/>
                        <a:pt x="13003" y="9821"/>
                        <a:pt x="13010" y="9821"/>
                      </a:cubicBezTo>
                      <a:cubicBezTo>
                        <a:pt x="13013" y="9821"/>
                        <a:pt x="13015" y="9821"/>
                        <a:pt x="13015" y="9821"/>
                      </a:cubicBezTo>
                      <a:lnTo>
                        <a:pt x="13015" y="1497"/>
                      </a:lnTo>
                      <a:cubicBezTo>
                        <a:pt x="13015" y="1430"/>
                        <a:pt x="12988" y="1367"/>
                        <a:pt x="12940" y="1318"/>
                      </a:cubicBezTo>
                      <a:lnTo>
                        <a:pt x="11693" y="75"/>
                      </a:lnTo>
                      <a:cubicBezTo>
                        <a:pt x="11644" y="25"/>
                        <a:pt x="11579" y="1"/>
                        <a:pt x="11514" y="1"/>
                      </a:cubicBezTo>
                      <a:cubicBezTo>
                        <a:pt x="11449" y="1"/>
                        <a:pt x="11384" y="25"/>
                        <a:pt x="11334" y="75"/>
                      </a:cubicBezTo>
                      <a:lnTo>
                        <a:pt x="10268" y="1138"/>
                      </a:lnTo>
                      <a:lnTo>
                        <a:pt x="9202" y="75"/>
                      </a:lnTo>
                      <a:cubicBezTo>
                        <a:pt x="9153" y="25"/>
                        <a:pt x="9087" y="1"/>
                        <a:pt x="90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5"/>
                <p:cNvSpPr/>
                <p:nvPr/>
              </p:nvSpPr>
              <p:spPr>
                <a:xfrm>
                  <a:off x="4964295" y="3597084"/>
                  <a:ext cx="16221" cy="1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509" extrusionOk="0">
                      <a:moveTo>
                        <a:pt x="291" y="0"/>
                      </a:moveTo>
                      <a:cubicBezTo>
                        <a:pt x="173" y="0"/>
                        <a:pt x="65" y="80"/>
                        <a:pt x="38" y="195"/>
                      </a:cubicBezTo>
                      <a:cubicBezTo>
                        <a:pt x="0" y="360"/>
                        <a:pt x="126" y="508"/>
                        <a:pt x="285" y="508"/>
                      </a:cubicBezTo>
                      <a:lnTo>
                        <a:pt x="288" y="508"/>
                      </a:lnTo>
                      <a:cubicBezTo>
                        <a:pt x="415" y="508"/>
                        <a:pt x="529" y="418"/>
                        <a:pt x="546" y="292"/>
                      </a:cubicBezTo>
                      <a:cubicBezTo>
                        <a:pt x="568" y="135"/>
                        <a:pt x="447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5"/>
                <p:cNvSpPr/>
                <p:nvPr/>
              </p:nvSpPr>
              <p:spPr>
                <a:xfrm>
                  <a:off x="4840744" y="3304084"/>
                  <a:ext cx="14482" cy="4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1558" extrusionOk="0">
                      <a:moveTo>
                        <a:pt x="254" y="0"/>
                      </a:moveTo>
                      <a:cubicBezTo>
                        <a:pt x="114" y="0"/>
                        <a:pt x="1" y="114"/>
                        <a:pt x="1" y="253"/>
                      </a:cubicBezTo>
                      <a:lnTo>
                        <a:pt x="1" y="1303"/>
                      </a:lnTo>
                      <a:cubicBezTo>
                        <a:pt x="1" y="1443"/>
                        <a:pt x="115" y="1557"/>
                        <a:pt x="254" y="1557"/>
                      </a:cubicBezTo>
                      <a:cubicBezTo>
                        <a:pt x="267" y="1557"/>
                        <a:pt x="279" y="1556"/>
                        <a:pt x="292" y="1554"/>
                      </a:cubicBezTo>
                      <a:cubicBezTo>
                        <a:pt x="417" y="1536"/>
                        <a:pt x="507" y="1421"/>
                        <a:pt x="507" y="1294"/>
                      </a:cubicBezTo>
                      <a:lnTo>
                        <a:pt x="507" y="261"/>
                      </a:lnTo>
                      <a:cubicBezTo>
                        <a:pt x="507" y="133"/>
                        <a:pt x="417" y="21"/>
                        <a:pt x="292" y="3"/>
                      </a:cubicBezTo>
                      <a:cubicBezTo>
                        <a:pt x="279" y="1"/>
                        <a:pt x="266" y="0"/>
                        <a:pt x="2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5"/>
                <p:cNvSpPr/>
                <p:nvPr/>
              </p:nvSpPr>
              <p:spPr>
                <a:xfrm>
                  <a:off x="4840715" y="3379458"/>
                  <a:ext cx="14453" cy="46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628" extrusionOk="0">
                      <a:moveTo>
                        <a:pt x="253" y="0"/>
                      </a:moveTo>
                      <a:cubicBezTo>
                        <a:pt x="241" y="0"/>
                        <a:pt x="229" y="1"/>
                        <a:pt x="216" y="3"/>
                      </a:cubicBezTo>
                      <a:cubicBezTo>
                        <a:pt x="90" y="20"/>
                        <a:pt x="0" y="133"/>
                        <a:pt x="0" y="261"/>
                      </a:cubicBezTo>
                      <a:lnTo>
                        <a:pt x="0" y="1367"/>
                      </a:lnTo>
                      <a:cubicBezTo>
                        <a:pt x="0" y="1495"/>
                        <a:pt x="90" y="1607"/>
                        <a:pt x="216" y="1625"/>
                      </a:cubicBezTo>
                      <a:cubicBezTo>
                        <a:pt x="229" y="1627"/>
                        <a:pt x="241" y="1628"/>
                        <a:pt x="254" y="1628"/>
                      </a:cubicBezTo>
                      <a:cubicBezTo>
                        <a:pt x="394" y="1628"/>
                        <a:pt x="507" y="1514"/>
                        <a:pt x="507" y="1375"/>
                      </a:cubicBezTo>
                      <a:lnTo>
                        <a:pt x="507" y="253"/>
                      </a:lnTo>
                      <a:cubicBezTo>
                        <a:pt x="507" y="114"/>
                        <a:pt x="393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5"/>
                <p:cNvSpPr/>
                <p:nvPr/>
              </p:nvSpPr>
              <p:spPr>
                <a:xfrm>
                  <a:off x="4862039" y="3357821"/>
                  <a:ext cx="47636" cy="1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508" extrusionOk="0">
                      <a:moveTo>
                        <a:pt x="273" y="1"/>
                      </a:moveTo>
                      <a:cubicBezTo>
                        <a:pt x="122" y="1"/>
                        <a:pt x="0" y="136"/>
                        <a:pt x="23" y="291"/>
                      </a:cubicBezTo>
                      <a:cubicBezTo>
                        <a:pt x="41" y="416"/>
                        <a:pt x="156" y="507"/>
                        <a:pt x="281" y="507"/>
                      </a:cubicBezTo>
                      <a:lnTo>
                        <a:pt x="1388" y="507"/>
                      </a:lnTo>
                      <a:cubicBezTo>
                        <a:pt x="1516" y="507"/>
                        <a:pt x="1628" y="417"/>
                        <a:pt x="1648" y="291"/>
                      </a:cubicBezTo>
                      <a:cubicBezTo>
                        <a:pt x="1670" y="134"/>
                        <a:pt x="1547" y="1"/>
                        <a:pt x="1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5"/>
                <p:cNvSpPr/>
                <p:nvPr/>
              </p:nvSpPr>
              <p:spPr>
                <a:xfrm>
                  <a:off x="4786779" y="3357821"/>
                  <a:ext cx="47551" cy="1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508" extrusionOk="0">
                      <a:moveTo>
                        <a:pt x="281" y="1"/>
                      </a:moveTo>
                      <a:cubicBezTo>
                        <a:pt x="153" y="1"/>
                        <a:pt x="41" y="91"/>
                        <a:pt x="23" y="216"/>
                      </a:cubicBezTo>
                      <a:cubicBezTo>
                        <a:pt x="1" y="372"/>
                        <a:pt x="121" y="507"/>
                        <a:pt x="273" y="507"/>
                      </a:cubicBezTo>
                      <a:lnTo>
                        <a:pt x="1387" y="507"/>
                      </a:lnTo>
                      <a:cubicBezTo>
                        <a:pt x="1515" y="507"/>
                        <a:pt x="1627" y="417"/>
                        <a:pt x="1645" y="291"/>
                      </a:cubicBezTo>
                      <a:cubicBezTo>
                        <a:pt x="1667" y="134"/>
                        <a:pt x="1546" y="1"/>
                        <a:pt x="13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5"/>
                <p:cNvSpPr/>
                <p:nvPr/>
              </p:nvSpPr>
              <p:spPr>
                <a:xfrm>
                  <a:off x="4855625" y="3319821"/>
                  <a:ext cx="38485" cy="3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1301" extrusionOk="0">
                      <a:moveTo>
                        <a:pt x="1069" y="1"/>
                      </a:moveTo>
                      <a:cubicBezTo>
                        <a:pt x="1005" y="1"/>
                        <a:pt x="941" y="25"/>
                        <a:pt x="892" y="75"/>
                      </a:cubicBezTo>
                      <a:lnTo>
                        <a:pt x="99" y="867"/>
                      </a:lnTo>
                      <a:cubicBezTo>
                        <a:pt x="0" y="966"/>
                        <a:pt x="0" y="1128"/>
                        <a:pt x="99" y="1226"/>
                      </a:cubicBezTo>
                      <a:cubicBezTo>
                        <a:pt x="146" y="1277"/>
                        <a:pt x="212" y="1301"/>
                        <a:pt x="278" y="1301"/>
                      </a:cubicBezTo>
                      <a:cubicBezTo>
                        <a:pt x="344" y="1301"/>
                        <a:pt x="407" y="1277"/>
                        <a:pt x="458" y="1226"/>
                      </a:cubicBezTo>
                      <a:lnTo>
                        <a:pt x="1249" y="433"/>
                      </a:lnTo>
                      <a:cubicBezTo>
                        <a:pt x="1349" y="334"/>
                        <a:pt x="1349" y="172"/>
                        <a:pt x="1249" y="75"/>
                      </a:cubicBezTo>
                      <a:cubicBezTo>
                        <a:pt x="1199" y="26"/>
                        <a:pt x="1134" y="1"/>
                        <a:pt x="10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5"/>
                <p:cNvSpPr/>
                <p:nvPr/>
              </p:nvSpPr>
              <p:spPr>
                <a:xfrm>
                  <a:off x="4802287" y="3373073"/>
                  <a:ext cx="38571" cy="3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01" extrusionOk="0">
                      <a:moveTo>
                        <a:pt x="1073" y="0"/>
                      </a:moveTo>
                      <a:cubicBezTo>
                        <a:pt x="1008" y="0"/>
                        <a:pt x="943" y="25"/>
                        <a:pt x="893" y="76"/>
                      </a:cubicBezTo>
                      <a:lnTo>
                        <a:pt x="101" y="867"/>
                      </a:lnTo>
                      <a:cubicBezTo>
                        <a:pt x="1" y="968"/>
                        <a:pt x="1" y="1128"/>
                        <a:pt x="101" y="1225"/>
                      </a:cubicBezTo>
                      <a:cubicBezTo>
                        <a:pt x="149" y="1275"/>
                        <a:pt x="215" y="1300"/>
                        <a:pt x="281" y="1300"/>
                      </a:cubicBezTo>
                      <a:cubicBezTo>
                        <a:pt x="345" y="1300"/>
                        <a:pt x="410" y="1276"/>
                        <a:pt x="461" y="1225"/>
                      </a:cubicBezTo>
                      <a:lnTo>
                        <a:pt x="1252" y="432"/>
                      </a:lnTo>
                      <a:cubicBezTo>
                        <a:pt x="1353" y="334"/>
                        <a:pt x="1353" y="173"/>
                        <a:pt x="1252" y="76"/>
                      </a:cubicBezTo>
                      <a:cubicBezTo>
                        <a:pt x="1203" y="25"/>
                        <a:pt x="1138" y="0"/>
                        <a:pt x="10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5"/>
                <p:cNvSpPr/>
                <p:nvPr/>
              </p:nvSpPr>
              <p:spPr>
                <a:xfrm>
                  <a:off x="4802373" y="3319821"/>
                  <a:ext cx="39226" cy="3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" h="1327" extrusionOk="0">
                      <a:moveTo>
                        <a:pt x="278" y="0"/>
                      </a:moveTo>
                      <a:cubicBezTo>
                        <a:pt x="213" y="0"/>
                        <a:pt x="148" y="25"/>
                        <a:pt x="100" y="75"/>
                      </a:cubicBezTo>
                      <a:cubicBezTo>
                        <a:pt x="1" y="173"/>
                        <a:pt x="1" y="335"/>
                        <a:pt x="100" y="433"/>
                      </a:cubicBezTo>
                      <a:lnTo>
                        <a:pt x="917" y="1251"/>
                      </a:lnTo>
                      <a:cubicBezTo>
                        <a:pt x="965" y="1301"/>
                        <a:pt x="1030" y="1326"/>
                        <a:pt x="1096" y="1326"/>
                      </a:cubicBezTo>
                      <a:cubicBezTo>
                        <a:pt x="1162" y="1326"/>
                        <a:pt x="1225" y="1302"/>
                        <a:pt x="1276" y="1251"/>
                      </a:cubicBezTo>
                      <a:cubicBezTo>
                        <a:pt x="1375" y="1152"/>
                        <a:pt x="1375" y="992"/>
                        <a:pt x="1276" y="893"/>
                      </a:cubicBezTo>
                      <a:lnTo>
                        <a:pt x="458" y="75"/>
                      </a:lnTo>
                      <a:cubicBezTo>
                        <a:pt x="408" y="25"/>
                        <a:pt x="342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5"/>
                <p:cNvSpPr/>
                <p:nvPr/>
              </p:nvSpPr>
              <p:spPr>
                <a:xfrm>
                  <a:off x="4840230" y="3357051"/>
                  <a:ext cx="15936" cy="15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559" extrusionOk="0">
                      <a:moveTo>
                        <a:pt x="280" y="1"/>
                      </a:moveTo>
                      <a:cubicBezTo>
                        <a:pt x="127" y="1"/>
                        <a:pt x="1" y="125"/>
                        <a:pt x="1" y="279"/>
                      </a:cubicBezTo>
                      <a:cubicBezTo>
                        <a:pt x="1" y="432"/>
                        <a:pt x="127" y="558"/>
                        <a:pt x="280" y="558"/>
                      </a:cubicBezTo>
                      <a:cubicBezTo>
                        <a:pt x="434" y="558"/>
                        <a:pt x="558" y="432"/>
                        <a:pt x="558" y="279"/>
                      </a:cubicBezTo>
                      <a:cubicBezTo>
                        <a:pt x="558" y="124"/>
                        <a:pt x="434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8" name="Google Shape;318;p35"/>
          <p:cNvSpPr txBox="1">
            <a:spLocks noGrp="1"/>
          </p:cNvSpPr>
          <p:nvPr>
            <p:ph type="subTitle" idx="1"/>
          </p:nvPr>
        </p:nvSpPr>
        <p:spPr>
          <a:xfrm>
            <a:off x="1355497" y="1639750"/>
            <a:ext cx="18819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3"/>
          </p:nvPr>
        </p:nvSpPr>
        <p:spPr>
          <a:xfrm>
            <a:off x="782250" y="2229578"/>
            <a:ext cx="2455200" cy="12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Biz Flutter-dan </a:t>
            </a:r>
            <a:r>
              <a:rPr lang="en-US" dirty="0" err="1"/>
              <a:t>fermerlar</a:t>
            </a:r>
            <a:r>
              <a:rPr lang="en-US" dirty="0"/>
              <a:t> </a:t>
            </a:r>
            <a:r>
              <a:rPr lang="en-US" dirty="0" err="1"/>
              <a:t>osongina</a:t>
            </a:r>
            <a:r>
              <a:rPr lang="en-US" dirty="0"/>
              <a:t> </a:t>
            </a:r>
            <a:r>
              <a:rPr lang="en-US" dirty="0" err="1"/>
              <a:t>foydalanishi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ilova</a:t>
            </a:r>
            <a:r>
              <a:rPr lang="en-US" dirty="0"/>
              <a:t> </a:t>
            </a:r>
            <a:r>
              <a:rPr lang="en-US" dirty="0" err="1"/>
              <a:t>xususiyatini</a:t>
            </a:r>
            <a:r>
              <a:rPr lang="en-US" dirty="0"/>
              <a:t> </a:t>
            </a:r>
            <a:r>
              <a:rPr lang="en-US" dirty="0" err="1"/>
              <a:t>tushunishi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interaktiv</a:t>
            </a:r>
            <a:r>
              <a:rPr lang="en-US" dirty="0"/>
              <a:t> UI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foydalanamiz</a:t>
            </a:r>
            <a:endParaRPr dirty="0"/>
          </a:p>
        </p:txBody>
      </p:sp>
      <p:sp>
        <p:nvSpPr>
          <p:cNvPr id="320" name="Google Shape;320;p35"/>
          <p:cNvSpPr/>
          <p:nvPr/>
        </p:nvSpPr>
        <p:spPr>
          <a:xfrm>
            <a:off x="782249" y="1538650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5"/>
          <p:cNvGrpSpPr/>
          <p:nvPr/>
        </p:nvGrpSpPr>
        <p:grpSpPr>
          <a:xfrm>
            <a:off x="882475" y="1639994"/>
            <a:ext cx="372251" cy="370027"/>
            <a:chOff x="4786351" y="3901031"/>
            <a:chExt cx="372251" cy="370027"/>
          </a:xfrm>
        </p:grpSpPr>
        <p:sp>
          <p:nvSpPr>
            <p:cNvPr id="322" name="Google Shape;322;p35"/>
            <p:cNvSpPr/>
            <p:nvPr/>
          </p:nvSpPr>
          <p:spPr>
            <a:xfrm>
              <a:off x="4833474" y="3931363"/>
              <a:ext cx="277749" cy="231424"/>
            </a:xfrm>
            <a:custGeom>
              <a:avLst/>
              <a:gdLst/>
              <a:ahLst/>
              <a:cxnLst/>
              <a:rect l="l" t="t" r="r" b="b"/>
              <a:pathLst>
                <a:path w="9743" h="8118" extrusionOk="0">
                  <a:moveTo>
                    <a:pt x="4871" y="0"/>
                  </a:moveTo>
                  <a:lnTo>
                    <a:pt x="1070" y="1069"/>
                  </a:lnTo>
                  <a:lnTo>
                    <a:pt x="1" y="3051"/>
                  </a:lnTo>
                  <a:lnTo>
                    <a:pt x="1" y="8117"/>
                  </a:lnTo>
                  <a:lnTo>
                    <a:pt x="9741" y="8117"/>
                  </a:lnTo>
                  <a:lnTo>
                    <a:pt x="9743" y="3051"/>
                  </a:lnTo>
                  <a:lnTo>
                    <a:pt x="8675" y="1069"/>
                  </a:lnTo>
                  <a:lnTo>
                    <a:pt x="4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35"/>
            <p:cNvGrpSpPr/>
            <p:nvPr/>
          </p:nvGrpSpPr>
          <p:grpSpPr>
            <a:xfrm>
              <a:off x="4786351" y="3901031"/>
              <a:ext cx="372251" cy="370027"/>
              <a:chOff x="4786351" y="3901031"/>
              <a:chExt cx="372251" cy="370027"/>
            </a:xfrm>
          </p:grpSpPr>
          <p:sp>
            <p:nvSpPr>
              <p:cNvPr id="324" name="Google Shape;324;p35"/>
              <p:cNvSpPr/>
              <p:nvPr/>
            </p:nvSpPr>
            <p:spPr>
              <a:xfrm>
                <a:off x="4800976" y="3901031"/>
                <a:ext cx="343373" cy="125804"/>
              </a:xfrm>
              <a:custGeom>
                <a:avLst/>
                <a:gdLst/>
                <a:ahLst/>
                <a:cxnLst/>
                <a:rect l="l" t="t" r="r" b="b"/>
                <a:pathLst>
                  <a:path w="12045" h="4413" extrusionOk="0">
                    <a:moveTo>
                      <a:pt x="6020" y="0"/>
                    </a:moveTo>
                    <a:cubicBezTo>
                      <a:pt x="5995" y="0"/>
                      <a:pt x="5969" y="3"/>
                      <a:pt x="5945" y="11"/>
                    </a:cubicBezTo>
                    <a:lnTo>
                      <a:pt x="1472" y="1381"/>
                    </a:lnTo>
                    <a:cubicBezTo>
                      <a:pt x="1405" y="1402"/>
                      <a:pt x="1351" y="1448"/>
                      <a:pt x="1319" y="1510"/>
                    </a:cubicBezTo>
                    <a:lnTo>
                      <a:pt x="62" y="4047"/>
                    </a:lnTo>
                    <a:cubicBezTo>
                      <a:pt x="0" y="4172"/>
                      <a:pt x="51" y="4325"/>
                      <a:pt x="176" y="4386"/>
                    </a:cubicBezTo>
                    <a:cubicBezTo>
                      <a:pt x="212" y="4404"/>
                      <a:pt x="250" y="4412"/>
                      <a:pt x="288" y="4412"/>
                    </a:cubicBezTo>
                    <a:cubicBezTo>
                      <a:pt x="381" y="4412"/>
                      <a:pt x="471" y="4361"/>
                      <a:pt x="516" y="4272"/>
                    </a:cubicBezTo>
                    <a:lnTo>
                      <a:pt x="1724" y="1833"/>
                    </a:lnTo>
                    <a:lnTo>
                      <a:pt x="6019" y="519"/>
                    </a:lnTo>
                    <a:lnTo>
                      <a:pt x="10313" y="1833"/>
                    </a:lnTo>
                    <a:lnTo>
                      <a:pt x="11521" y="4272"/>
                    </a:lnTo>
                    <a:cubicBezTo>
                      <a:pt x="11565" y="4359"/>
                      <a:pt x="11655" y="4412"/>
                      <a:pt x="11747" y="4412"/>
                    </a:cubicBezTo>
                    <a:cubicBezTo>
                      <a:pt x="11785" y="4412"/>
                      <a:pt x="11825" y="4403"/>
                      <a:pt x="11869" y="4386"/>
                    </a:cubicBezTo>
                    <a:cubicBezTo>
                      <a:pt x="11993" y="4325"/>
                      <a:pt x="12044" y="4172"/>
                      <a:pt x="11983" y="4047"/>
                    </a:cubicBezTo>
                    <a:lnTo>
                      <a:pt x="10725" y="1510"/>
                    </a:lnTo>
                    <a:cubicBezTo>
                      <a:pt x="10694" y="1448"/>
                      <a:pt x="10640" y="1402"/>
                      <a:pt x="10572" y="1381"/>
                    </a:cubicBezTo>
                    <a:lnTo>
                      <a:pt x="6099" y="11"/>
                    </a:lnTo>
                    <a:cubicBezTo>
                      <a:pt x="6075" y="3"/>
                      <a:pt x="6048" y="0"/>
                      <a:pt x="6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4965065" y="4256434"/>
                <a:ext cx="14453" cy="14624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13" extrusionOk="0">
                    <a:moveTo>
                      <a:pt x="253" y="0"/>
                    </a:moveTo>
                    <a:cubicBezTo>
                      <a:pt x="220" y="0"/>
                      <a:pt x="185" y="7"/>
                      <a:pt x="150" y="21"/>
                    </a:cubicBezTo>
                    <a:cubicBezTo>
                      <a:pt x="59" y="58"/>
                      <a:pt x="0" y="150"/>
                      <a:pt x="0" y="249"/>
                    </a:cubicBezTo>
                    <a:cubicBezTo>
                      <a:pt x="0" y="376"/>
                      <a:pt x="90" y="492"/>
                      <a:pt x="216" y="510"/>
                    </a:cubicBezTo>
                    <a:cubicBezTo>
                      <a:pt x="229" y="511"/>
                      <a:pt x="241" y="512"/>
                      <a:pt x="253" y="512"/>
                    </a:cubicBezTo>
                    <a:cubicBezTo>
                      <a:pt x="392" y="512"/>
                      <a:pt x="507" y="398"/>
                      <a:pt x="507" y="259"/>
                    </a:cubicBezTo>
                    <a:lnTo>
                      <a:pt x="507" y="255"/>
                    </a:lnTo>
                    <a:cubicBezTo>
                      <a:pt x="507" y="114"/>
                      <a:pt x="393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4965065" y="4179208"/>
                <a:ext cx="14453" cy="68304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396" extrusionOk="0">
                    <a:moveTo>
                      <a:pt x="254" y="1"/>
                    </a:moveTo>
                    <a:cubicBezTo>
                      <a:pt x="241" y="1"/>
                      <a:pt x="229" y="1"/>
                      <a:pt x="216" y="3"/>
                    </a:cubicBezTo>
                    <a:cubicBezTo>
                      <a:pt x="90" y="23"/>
                      <a:pt x="0" y="135"/>
                      <a:pt x="0" y="263"/>
                    </a:cubicBezTo>
                    <a:lnTo>
                      <a:pt x="0" y="2133"/>
                    </a:lnTo>
                    <a:cubicBezTo>
                      <a:pt x="0" y="2261"/>
                      <a:pt x="90" y="2376"/>
                      <a:pt x="216" y="2393"/>
                    </a:cubicBezTo>
                    <a:cubicBezTo>
                      <a:pt x="228" y="2394"/>
                      <a:pt x="241" y="2395"/>
                      <a:pt x="253" y="2395"/>
                    </a:cubicBezTo>
                    <a:cubicBezTo>
                      <a:pt x="392" y="2395"/>
                      <a:pt x="507" y="2281"/>
                      <a:pt x="507" y="2141"/>
                    </a:cubicBezTo>
                    <a:lnTo>
                      <a:pt x="507" y="255"/>
                    </a:lnTo>
                    <a:cubicBezTo>
                      <a:pt x="507" y="115"/>
                      <a:pt x="394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5011418" y="4041117"/>
                <a:ext cx="15964" cy="14539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10" extrusionOk="0">
                    <a:moveTo>
                      <a:pt x="281" y="0"/>
                    </a:moveTo>
                    <a:cubicBezTo>
                      <a:pt x="217" y="0"/>
                      <a:pt x="152" y="25"/>
                      <a:pt x="102" y="75"/>
                    </a:cubicBezTo>
                    <a:lnTo>
                      <a:pt x="99" y="78"/>
                    </a:lnTo>
                    <a:cubicBezTo>
                      <a:pt x="1" y="175"/>
                      <a:pt x="1" y="335"/>
                      <a:pt x="99" y="434"/>
                    </a:cubicBezTo>
                    <a:cubicBezTo>
                      <a:pt x="150" y="485"/>
                      <a:pt x="215" y="509"/>
                      <a:pt x="279" y="509"/>
                    </a:cubicBezTo>
                    <a:cubicBezTo>
                      <a:pt x="344" y="509"/>
                      <a:pt x="410" y="484"/>
                      <a:pt x="458" y="434"/>
                    </a:cubicBezTo>
                    <a:lnTo>
                      <a:pt x="459" y="433"/>
                    </a:lnTo>
                    <a:cubicBezTo>
                      <a:pt x="560" y="335"/>
                      <a:pt x="560" y="174"/>
                      <a:pt x="459" y="75"/>
                    </a:cubicBezTo>
                    <a:cubicBezTo>
                      <a:pt x="411" y="25"/>
                      <a:pt x="346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4918056" y="4041630"/>
                <a:ext cx="15907" cy="14567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11" extrusionOk="0">
                    <a:moveTo>
                      <a:pt x="279" y="1"/>
                    </a:moveTo>
                    <a:cubicBezTo>
                      <a:pt x="214" y="1"/>
                      <a:pt x="149" y="26"/>
                      <a:pt x="99" y="76"/>
                    </a:cubicBezTo>
                    <a:cubicBezTo>
                      <a:pt x="0" y="174"/>
                      <a:pt x="0" y="334"/>
                      <a:pt x="99" y="434"/>
                    </a:cubicBezTo>
                    <a:lnTo>
                      <a:pt x="102" y="436"/>
                    </a:lnTo>
                    <a:cubicBezTo>
                      <a:pt x="152" y="487"/>
                      <a:pt x="216" y="511"/>
                      <a:pt x="282" y="511"/>
                    </a:cubicBezTo>
                    <a:cubicBezTo>
                      <a:pt x="345" y="511"/>
                      <a:pt x="411" y="487"/>
                      <a:pt x="459" y="436"/>
                    </a:cubicBezTo>
                    <a:cubicBezTo>
                      <a:pt x="558" y="338"/>
                      <a:pt x="558" y="177"/>
                      <a:pt x="459" y="78"/>
                    </a:cubicBezTo>
                    <a:lnTo>
                      <a:pt x="458" y="76"/>
                    </a:lnTo>
                    <a:cubicBezTo>
                      <a:pt x="409" y="26"/>
                      <a:pt x="344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4786351" y="4179208"/>
                <a:ext cx="55504" cy="91823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221" extrusionOk="0">
                    <a:moveTo>
                      <a:pt x="1659" y="1"/>
                    </a:moveTo>
                    <a:cubicBezTo>
                      <a:pt x="1566" y="1"/>
                      <a:pt x="1477" y="51"/>
                      <a:pt x="1432" y="140"/>
                    </a:cubicBezTo>
                    <a:lnTo>
                      <a:pt x="62" y="2851"/>
                    </a:lnTo>
                    <a:cubicBezTo>
                      <a:pt x="1" y="2977"/>
                      <a:pt x="49" y="3129"/>
                      <a:pt x="174" y="3193"/>
                    </a:cubicBezTo>
                    <a:cubicBezTo>
                      <a:pt x="212" y="3211"/>
                      <a:pt x="249" y="3220"/>
                      <a:pt x="288" y="3220"/>
                    </a:cubicBezTo>
                    <a:cubicBezTo>
                      <a:pt x="380" y="3220"/>
                      <a:pt x="470" y="3171"/>
                      <a:pt x="515" y="3081"/>
                    </a:cubicBezTo>
                    <a:lnTo>
                      <a:pt x="1885" y="369"/>
                    </a:lnTo>
                    <a:cubicBezTo>
                      <a:pt x="1946" y="243"/>
                      <a:pt x="1898" y="92"/>
                      <a:pt x="1772" y="27"/>
                    </a:cubicBezTo>
                    <a:cubicBezTo>
                      <a:pt x="1736" y="9"/>
                      <a:pt x="1697" y="1"/>
                      <a:pt x="1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4875523" y="4179293"/>
                <a:ext cx="35463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218" extrusionOk="0">
                    <a:moveTo>
                      <a:pt x="966" y="1"/>
                    </a:moveTo>
                    <a:cubicBezTo>
                      <a:pt x="852" y="1"/>
                      <a:pt x="747" y="77"/>
                      <a:pt x="719" y="192"/>
                    </a:cubicBezTo>
                    <a:lnTo>
                      <a:pt x="35" y="2902"/>
                    </a:lnTo>
                    <a:cubicBezTo>
                      <a:pt x="1" y="3037"/>
                      <a:pt x="83" y="3177"/>
                      <a:pt x="218" y="3210"/>
                    </a:cubicBezTo>
                    <a:cubicBezTo>
                      <a:pt x="239" y="3216"/>
                      <a:pt x="259" y="3217"/>
                      <a:pt x="280" y="3217"/>
                    </a:cubicBezTo>
                    <a:cubicBezTo>
                      <a:pt x="392" y="3217"/>
                      <a:pt x="496" y="3141"/>
                      <a:pt x="526" y="3027"/>
                    </a:cubicBezTo>
                    <a:lnTo>
                      <a:pt x="1209" y="315"/>
                    </a:lnTo>
                    <a:cubicBezTo>
                      <a:pt x="1244" y="180"/>
                      <a:pt x="1161" y="42"/>
                      <a:pt x="1026" y="8"/>
                    </a:cubicBezTo>
                    <a:cubicBezTo>
                      <a:pt x="1006" y="3"/>
                      <a:pt x="986" y="1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5102956" y="4179265"/>
                <a:ext cx="55647" cy="91766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3219" extrusionOk="0">
                    <a:moveTo>
                      <a:pt x="292" y="0"/>
                    </a:moveTo>
                    <a:cubicBezTo>
                      <a:pt x="254" y="0"/>
                      <a:pt x="214" y="9"/>
                      <a:pt x="177" y="28"/>
                    </a:cubicBezTo>
                    <a:cubicBezTo>
                      <a:pt x="51" y="91"/>
                      <a:pt x="0" y="243"/>
                      <a:pt x="65" y="369"/>
                    </a:cubicBezTo>
                    <a:lnTo>
                      <a:pt x="1435" y="3080"/>
                    </a:lnTo>
                    <a:cubicBezTo>
                      <a:pt x="1480" y="3169"/>
                      <a:pt x="1570" y="3218"/>
                      <a:pt x="1661" y="3218"/>
                    </a:cubicBezTo>
                    <a:cubicBezTo>
                      <a:pt x="1699" y="3218"/>
                      <a:pt x="1738" y="3209"/>
                      <a:pt x="1775" y="3193"/>
                    </a:cubicBezTo>
                    <a:cubicBezTo>
                      <a:pt x="1901" y="3128"/>
                      <a:pt x="1952" y="2977"/>
                      <a:pt x="1887" y="2851"/>
                    </a:cubicBezTo>
                    <a:lnTo>
                      <a:pt x="517" y="141"/>
                    </a:lnTo>
                    <a:cubicBezTo>
                      <a:pt x="473" y="52"/>
                      <a:pt x="385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5033853" y="4179293"/>
                <a:ext cx="35463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218" extrusionOk="0">
                    <a:moveTo>
                      <a:pt x="278" y="1"/>
                    </a:moveTo>
                    <a:cubicBezTo>
                      <a:pt x="258" y="1"/>
                      <a:pt x="238" y="3"/>
                      <a:pt x="218" y="8"/>
                    </a:cubicBezTo>
                    <a:cubicBezTo>
                      <a:pt x="83" y="42"/>
                      <a:pt x="0" y="180"/>
                      <a:pt x="35" y="315"/>
                    </a:cubicBezTo>
                    <a:lnTo>
                      <a:pt x="718" y="3027"/>
                    </a:lnTo>
                    <a:cubicBezTo>
                      <a:pt x="747" y="3141"/>
                      <a:pt x="849" y="3217"/>
                      <a:pt x="964" y="3217"/>
                    </a:cubicBezTo>
                    <a:cubicBezTo>
                      <a:pt x="984" y="3217"/>
                      <a:pt x="1006" y="3214"/>
                      <a:pt x="1026" y="3210"/>
                    </a:cubicBezTo>
                    <a:cubicBezTo>
                      <a:pt x="1161" y="3177"/>
                      <a:pt x="1243" y="3037"/>
                      <a:pt x="1209" y="2902"/>
                    </a:cubicBezTo>
                    <a:lnTo>
                      <a:pt x="525" y="192"/>
                    </a:lnTo>
                    <a:cubicBezTo>
                      <a:pt x="497" y="77"/>
                      <a:pt x="392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4826176" y="3924151"/>
                <a:ext cx="292316" cy="245763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8621" extrusionOk="0">
                    <a:moveTo>
                      <a:pt x="5133" y="6369"/>
                    </a:moveTo>
                    <a:lnTo>
                      <a:pt x="6879" y="8115"/>
                    </a:lnTo>
                    <a:lnTo>
                      <a:pt x="3387" y="8115"/>
                    </a:lnTo>
                    <a:lnTo>
                      <a:pt x="5133" y="6369"/>
                    </a:lnTo>
                    <a:close/>
                    <a:moveTo>
                      <a:pt x="5133" y="510"/>
                    </a:moveTo>
                    <a:lnTo>
                      <a:pt x="8762" y="1531"/>
                    </a:lnTo>
                    <a:lnTo>
                      <a:pt x="9745" y="3361"/>
                    </a:lnTo>
                    <a:lnTo>
                      <a:pt x="9745" y="8115"/>
                    </a:lnTo>
                    <a:lnTo>
                      <a:pt x="7740" y="8115"/>
                    </a:lnTo>
                    <a:lnTo>
                      <a:pt x="7740" y="3652"/>
                    </a:lnTo>
                    <a:cubicBezTo>
                      <a:pt x="7740" y="3511"/>
                      <a:pt x="7624" y="3398"/>
                      <a:pt x="7486" y="3398"/>
                    </a:cubicBezTo>
                    <a:lnTo>
                      <a:pt x="5870" y="3398"/>
                    </a:lnTo>
                    <a:cubicBezTo>
                      <a:pt x="5743" y="3398"/>
                      <a:pt x="5631" y="3488"/>
                      <a:pt x="5613" y="3614"/>
                    </a:cubicBezTo>
                    <a:cubicBezTo>
                      <a:pt x="5590" y="3771"/>
                      <a:pt x="5712" y="3905"/>
                      <a:pt x="5863" y="3905"/>
                    </a:cubicBezTo>
                    <a:lnTo>
                      <a:pt x="7233" y="3905"/>
                    </a:lnTo>
                    <a:lnTo>
                      <a:pt x="7233" y="7757"/>
                    </a:lnTo>
                    <a:lnTo>
                      <a:pt x="5487" y="6011"/>
                    </a:lnTo>
                    <a:lnTo>
                      <a:pt x="6367" y="5129"/>
                    </a:lnTo>
                    <a:cubicBezTo>
                      <a:pt x="6457" y="5040"/>
                      <a:pt x="6475" y="4896"/>
                      <a:pt x="6398" y="4795"/>
                    </a:cubicBezTo>
                    <a:cubicBezTo>
                      <a:pt x="6346" y="4726"/>
                      <a:pt x="6270" y="4692"/>
                      <a:pt x="6193" y="4692"/>
                    </a:cubicBezTo>
                    <a:cubicBezTo>
                      <a:pt x="6128" y="4692"/>
                      <a:pt x="6063" y="4717"/>
                      <a:pt x="6013" y="4767"/>
                    </a:cubicBezTo>
                    <a:lnTo>
                      <a:pt x="5127" y="5653"/>
                    </a:lnTo>
                    <a:lnTo>
                      <a:pt x="4259" y="4785"/>
                    </a:lnTo>
                    <a:cubicBezTo>
                      <a:pt x="4210" y="4735"/>
                      <a:pt x="4145" y="4711"/>
                      <a:pt x="4080" y="4711"/>
                    </a:cubicBezTo>
                    <a:cubicBezTo>
                      <a:pt x="4016" y="4711"/>
                      <a:pt x="3951" y="4735"/>
                      <a:pt x="3902" y="4785"/>
                    </a:cubicBezTo>
                    <a:cubicBezTo>
                      <a:pt x="3802" y="4885"/>
                      <a:pt x="3802" y="5046"/>
                      <a:pt x="3902" y="5143"/>
                    </a:cubicBezTo>
                    <a:lnTo>
                      <a:pt x="4769" y="6011"/>
                    </a:lnTo>
                    <a:lnTo>
                      <a:pt x="3021" y="7759"/>
                    </a:lnTo>
                    <a:lnTo>
                      <a:pt x="3021" y="3905"/>
                    </a:lnTo>
                    <a:lnTo>
                      <a:pt x="4384" y="3905"/>
                    </a:lnTo>
                    <a:cubicBezTo>
                      <a:pt x="4511" y="3905"/>
                      <a:pt x="4623" y="3815"/>
                      <a:pt x="4641" y="3689"/>
                    </a:cubicBezTo>
                    <a:cubicBezTo>
                      <a:pt x="4664" y="3532"/>
                      <a:pt x="4542" y="3398"/>
                      <a:pt x="4391" y="3398"/>
                    </a:cubicBezTo>
                    <a:lnTo>
                      <a:pt x="2768" y="3398"/>
                    </a:lnTo>
                    <a:cubicBezTo>
                      <a:pt x="2628" y="3398"/>
                      <a:pt x="2516" y="3514"/>
                      <a:pt x="2516" y="3652"/>
                    </a:cubicBezTo>
                    <a:lnTo>
                      <a:pt x="2516" y="8090"/>
                    </a:lnTo>
                    <a:lnTo>
                      <a:pt x="512" y="8090"/>
                    </a:lnTo>
                    <a:lnTo>
                      <a:pt x="512" y="3361"/>
                    </a:lnTo>
                    <a:lnTo>
                      <a:pt x="1504" y="1531"/>
                    </a:lnTo>
                    <a:lnTo>
                      <a:pt x="5133" y="510"/>
                    </a:lnTo>
                    <a:close/>
                    <a:moveTo>
                      <a:pt x="5126" y="0"/>
                    </a:moveTo>
                    <a:cubicBezTo>
                      <a:pt x="5103" y="0"/>
                      <a:pt x="5079" y="3"/>
                      <a:pt x="5055" y="9"/>
                    </a:cubicBezTo>
                    <a:lnTo>
                      <a:pt x="1254" y="1079"/>
                    </a:lnTo>
                    <a:cubicBezTo>
                      <a:pt x="1189" y="1097"/>
                      <a:pt x="1132" y="1142"/>
                      <a:pt x="1101" y="1202"/>
                    </a:cubicBezTo>
                    <a:lnTo>
                      <a:pt x="31" y="3184"/>
                    </a:lnTo>
                    <a:cubicBezTo>
                      <a:pt x="10" y="3221"/>
                      <a:pt x="1" y="3262"/>
                      <a:pt x="1" y="3302"/>
                    </a:cubicBezTo>
                    <a:lnTo>
                      <a:pt x="1" y="8367"/>
                    </a:lnTo>
                    <a:cubicBezTo>
                      <a:pt x="1" y="8508"/>
                      <a:pt x="115" y="8621"/>
                      <a:pt x="254" y="8621"/>
                    </a:cubicBezTo>
                    <a:lnTo>
                      <a:pt x="9994" y="8621"/>
                    </a:lnTo>
                    <a:cubicBezTo>
                      <a:pt x="10135" y="8621"/>
                      <a:pt x="10247" y="8507"/>
                      <a:pt x="10247" y="8367"/>
                    </a:cubicBezTo>
                    <a:lnTo>
                      <a:pt x="10252" y="3302"/>
                    </a:lnTo>
                    <a:cubicBezTo>
                      <a:pt x="10253" y="3262"/>
                      <a:pt x="10243" y="3221"/>
                      <a:pt x="10222" y="3184"/>
                    </a:cubicBezTo>
                    <a:lnTo>
                      <a:pt x="9152" y="1202"/>
                    </a:lnTo>
                    <a:cubicBezTo>
                      <a:pt x="9120" y="1142"/>
                      <a:pt x="9063" y="1097"/>
                      <a:pt x="8997" y="1079"/>
                    </a:cubicBezTo>
                    <a:lnTo>
                      <a:pt x="5196" y="9"/>
                    </a:lnTo>
                    <a:cubicBezTo>
                      <a:pt x="5173" y="3"/>
                      <a:pt x="5148" y="0"/>
                      <a:pt x="5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4963639" y="4020962"/>
                <a:ext cx="17304" cy="1451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509" extrusionOk="0">
                    <a:moveTo>
                      <a:pt x="310" y="1"/>
                    </a:moveTo>
                    <a:cubicBezTo>
                      <a:pt x="135" y="1"/>
                      <a:pt x="1" y="179"/>
                      <a:pt x="79" y="365"/>
                    </a:cubicBezTo>
                    <a:cubicBezTo>
                      <a:pt x="116" y="452"/>
                      <a:pt x="206" y="509"/>
                      <a:pt x="302" y="509"/>
                    </a:cubicBezTo>
                    <a:lnTo>
                      <a:pt x="308" y="509"/>
                    </a:lnTo>
                    <a:cubicBezTo>
                      <a:pt x="477" y="509"/>
                      <a:pt x="606" y="344"/>
                      <a:pt x="546" y="166"/>
                    </a:cubicBezTo>
                    <a:cubicBezTo>
                      <a:pt x="524" y="98"/>
                      <a:pt x="470" y="43"/>
                      <a:pt x="402" y="17"/>
                    </a:cubicBezTo>
                    <a:cubicBezTo>
                      <a:pt x="371" y="6"/>
                      <a:pt x="340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4944112" y="3956707"/>
                <a:ext cx="56445" cy="56388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978" extrusionOk="0">
                    <a:moveTo>
                      <a:pt x="1470" y="507"/>
                    </a:moveTo>
                    <a:lnTo>
                      <a:pt x="1470" y="1469"/>
                    </a:lnTo>
                    <a:lnTo>
                      <a:pt x="506" y="1469"/>
                    </a:lnTo>
                    <a:lnTo>
                      <a:pt x="506" y="507"/>
                    </a:lnTo>
                    <a:close/>
                    <a:moveTo>
                      <a:pt x="254" y="0"/>
                    </a:moveTo>
                    <a:cubicBezTo>
                      <a:pt x="115" y="0"/>
                      <a:pt x="1" y="113"/>
                      <a:pt x="1" y="254"/>
                    </a:cubicBezTo>
                    <a:lnTo>
                      <a:pt x="1" y="1724"/>
                    </a:lnTo>
                    <a:cubicBezTo>
                      <a:pt x="1" y="1863"/>
                      <a:pt x="113" y="1977"/>
                      <a:pt x="254" y="1977"/>
                    </a:cubicBezTo>
                    <a:lnTo>
                      <a:pt x="1724" y="1977"/>
                    </a:lnTo>
                    <a:cubicBezTo>
                      <a:pt x="1865" y="1977"/>
                      <a:pt x="1979" y="1863"/>
                      <a:pt x="1978" y="1724"/>
                    </a:cubicBezTo>
                    <a:lnTo>
                      <a:pt x="1978" y="254"/>
                    </a:lnTo>
                    <a:cubicBezTo>
                      <a:pt x="1978" y="116"/>
                      <a:pt x="1865" y="0"/>
                      <a:pt x="1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t="11842"/>
          <a:stretch/>
        </p:blipFill>
        <p:spPr>
          <a:xfrm>
            <a:off x="1554075" y="1153886"/>
            <a:ext cx="5926226" cy="39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339875" y="280550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oqimi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20" y="3247461"/>
            <a:ext cx="5046311" cy="121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709" y="382624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28976">
            <a:off x="5473875" y="3108850"/>
            <a:ext cx="2238955" cy="11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3580" y="1495775"/>
            <a:ext cx="2010640" cy="28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0" y="4584375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 rot="5400000">
            <a:off x="6136032" y="-1514776"/>
            <a:ext cx="1498366" cy="4517568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1651150" y="2850900"/>
            <a:ext cx="3729900" cy="7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3" name="Google Shape;353;p37"/>
          <p:cNvPicPr preferRelativeResize="0"/>
          <p:nvPr/>
        </p:nvPicPr>
        <p:blipFill rotWithShape="1">
          <a:blip r:embed="rId7">
            <a:alphaModFix/>
          </a:blip>
          <a:srcRect t="12468"/>
          <a:stretch/>
        </p:blipFill>
        <p:spPr>
          <a:xfrm>
            <a:off x="1257125" y="681186"/>
            <a:ext cx="6036426" cy="3962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38E06-A08C-6FCB-C661-B53914CC23F4}"/>
              </a:ext>
            </a:extLst>
          </p:cNvPr>
          <p:cNvSpPr txBox="1"/>
          <p:nvPr/>
        </p:nvSpPr>
        <p:spPr>
          <a:xfrm>
            <a:off x="1708879" y="41223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SmartAgri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/>
          <p:nvPr/>
        </p:nvSpPr>
        <p:spPr>
          <a:xfrm>
            <a:off x="7897473" y="739809"/>
            <a:ext cx="519178" cy="42240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00" y="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art Farming Project Proposal by Slidesgo">
  <a:themeElements>
    <a:clrScheme name="Simple Light">
      <a:dk1>
        <a:srgbClr val="00261E"/>
      </a:dk1>
      <a:lt1>
        <a:srgbClr val="FFFFFF"/>
      </a:lt1>
      <a:dk2>
        <a:srgbClr val="479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Экран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Consolas</vt:lpstr>
      <vt:lpstr>Arial</vt:lpstr>
      <vt:lpstr>Bebas Neue</vt:lpstr>
      <vt:lpstr>Open Sans</vt:lpstr>
      <vt:lpstr>Smart Farming Project Proposal by Slidesgo</vt:lpstr>
      <vt:lpstr>Tuproq tahlilini sun'iy intellekt orqali o'rganish yordamida hosilni bashorat qilish mobil ilovasi</vt:lpstr>
      <vt:lpstr>Loyiha Haqida Umumiy Ma'lumot</vt:lpstr>
      <vt:lpstr>Loyiha Maqsadlari</vt:lpstr>
      <vt:lpstr>Muammo Bayonoti</vt:lpstr>
      <vt:lpstr>Muammoni Hal Qilish</vt:lpstr>
      <vt:lpstr>Amaldagi texnologiyalar</vt:lpstr>
      <vt:lpstr>Loyiha oqimi</vt:lpstr>
      <vt:lpstr>Презентация PowerPoint</vt:lpstr>
      <vt:lpstr>Презентация PowerPoint</vt:lpstr>
      <vt:lpstr>Loyiha qabul qiluvchi ma’lumotlar</vt:lpstr>
      <vt:lpstr>E’tiboringiz uchun rahmat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Tuproq tahlilini sun'iy intellekt orqali o'rganish yordamida hosilni bashorat qilish mobil ilovasi</dc:title>
  <dc:creator>SDeVPro</dc:creator>
  <cp:lastModifiedBy>khikmatov daylik</cp:lastModifiedBy>
  <cp:revision>1</cp:revision>
  <dcterms:modified xsi:type="dcterms:W3CDTF">2023-09-28T13:12:10Z</dcterms:modified>
</cp:coreProperties>
</file>