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57" r:id="rId4"/>
    <p:sldId id="258" r:id="rId5"/>
    <p:sldId id="264" r:id="rId6"/>
    <p:sldId id="265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2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3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13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5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3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2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7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3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8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5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2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77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BB65DA-BC77-47E6-9B00-875E741D4B55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C1D8-598D-40EE-BEB3-E4CDB8484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16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490452"/>
            <a:ext cx="9044761" cy="1155468"/>
          </a:xfrm>
        </p:spPr>
        <p:txBody>
          <a:bodyPr/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Climate Menace.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83034"/>
            <a:ext cx="8825658" cy="100584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Luke shead, Luke Bruni, Joe Williams, Matthew Sides, </a:t>
            </a:r>
            <a:endParaRPr lang="en-GB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 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23397" r="28761" b="35089"/>
          <a:stretch/>
        </p:blipFill>
        <p:spPr>
          <a:xfrm rot="20534034">
            <a:off x="4221445" y="1770772"/>
            <a:ext cx="3130125" cy="12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ndshake">
            <a:extLst>
              <a:ext uri="{FF2B5EF4-FFF2-40B4-BE49-F238E27FC236}">
                <a16:creationId xmlns:a16="http://schemas.microsoft.com/office/drawing/2014/main" id="{813DB0B0-3ABC-4F38-B8B4-91C55656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3" y="927462"/>
            <a:ext cx="11039534" cy="53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8090"/>
            <a:ext cx="9905998" cy="147857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– what is it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247210"/>
            <a:ext cx="9905999" cy="4957648"/>
          </a:xfrm>
        </p:spPr>
        <p:txBody>
          <a:bodyPr/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aware of the issues of climate change,</a:t>
            </a: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effects of greenhouse gases,</a:t>
            </a: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the main causes of these are,</a:t>
            </a: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motivate them,</a:t>
            </a: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people to engage with each other,</a:t>
            </a: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have fun,</a:t>
            </a:r>
          </a:p>
        </p:txBody>
      </p:sp>
    </p:spTree>
    <p:extLst>
      <p:ext uri="{BB962C8B-B14F-4D97-AF65-F5344CB8AC3E}">
        <p14:creationId xmlns:p14="http://schemas.microsoft.com/office/powerpoint/2010/main" val="25189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18032"/>
            <a:ext cx="9404723" cy="853568"/>
          </a:xfrm>
        </p:spPr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225143"/>
          </a:xfrm>
        </p:spPr>
        <p:txBody>
          <a:bodyPr/>
          <a:lstStyle/>
          <a:p>
            <a:r>
              <a:rPr lang="en-GB" dirty="0"/>
              <a:t>Menu enabled access to any order,</a:t>
            </a:r>
          </a:p>
          <a:p>
            <a:pPr marL="0" indent="0">
              <a:buNone/>
            </a:pPr>
            <a:r>
              <a:rPr lang="en-GB" sz="1600" dirty="0"/>
              <a:t>	Allow any order for the tables,</a:t>
            </a:r>
          </a:p>
          <a:p>
            <a:r>
              <a:rPr lang="en-GB" dirty="0"/>
              <a:t>Follow and play through a story,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600" dirty="0"/>
              <a:t>Hero vs villain storyline,</a:t>
            </a:r>
          </a:p>
          <a:p>
            <a:r>
              <a:rPr lang="en-GB" dirty="0"/>
              <a:t>Comic book theme animations,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600" dirty="0"/>
              <a:t>Tell the story to user,</a:t>
            </a:r>
          </a:p>
          <a:p>
            <a:r>
              <a:rPr lang="en-GB" dirty="0"/>
              <a:t>Show villain ruining landscape,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600" dirty="0"/>
              <a:t>Your job to fix it,</a:t>
            </a:r>
            <a:endParaRPr lang="en-GB" dirty="0"/>
          </a:p>
          <a:p>
            <a:r>
              <a:rPr lang="en-GB" dirty="0"/>
              <a:t>The interactive side of things,</a:t>
            </a:r>
          </a:p>
          <a:p>
            <a:pPr marL="0" indent="0">
              <a:buNone/>
            </a:pPr>
            <a:r>
              <a:rPr lang="en-GB" sz="1600" dirty="0"/>
              <a:t>	Identify the problems for solutions,</a:t>
            </a:r>
          </a:p>
          <a:p>
            <a:r>
              <a:rPr lang="en-US" dirty="0"/>
              <a:t>Pledges will be offered,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End of app offers,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9" b="52069"/>
          <a:stretch/>
        </p:blipFill>
        <p:spPr>
          <a:xfrm>
            <a:off x="8564244" y="1684012"/>
            <a:ext cx="1635473" cy="2996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06" b="58383"/>
          <a:stretch/>
        </p:blipFill>
        <p:spPr>
          <a:xfrm>
            <a:off x="5347491" y="1281650"/>
            <a:ext cx="3646880" cy="31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8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48" y="2310938"/>
            <a:ext cx="5806816" cy="3780075"/>
          </a:xfrm>
          <a:prstGeom prst="rect">
            <a:avLst/>
          </a:prstGeom>
        </p:spPr>
      </p:pic>
      <p:pic>
        <p:nvPicPr>
          <p:cNvPr id="4" name="Picture 2" descr="Image result for ipad frame s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119488" y="612925"/>
            <a:ext cx="4891765" cy="71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B9ACB-66CD-425F-9441-868E0653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(explanation) </a:t>
            </a:r>
            <a:br>
              <a:rPr lang="en-US" dirty="0"/>
            </a:br>
            <a:r>
              <a:rPr lang="en-US" dirty="0"/>
              <a:t>insert below: menu - 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79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ADC3-6A90-4CCD-BE20-3CB01448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(explanation) </a:t>
            </a:r>
            <a:br>
              <a:rPr lang="en-US" dirty="0"/>
            </a:br>
            <a:r>
              <a:rPr lang="en-US" dirty="0"/>
              <a:t>insert below: comic/story </a:t>
            </a:r>
            <a:r>
              <a:rPr lang="en-US" dirty="0" smtClean="0"/>
              <a:t>-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0" y="2406221"/>
            <a:ext cx="5037512" cy="356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53" y="1963779"/>
            <a:ext cx="2840877" cy="4196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6061"/>
          <a:stretch/>
        </p:blipFill>
        <p:spPr>
          <a:xfrm>
            <a:off x="8535096" y="1963779"/>
            <a:ext cx="3214984" cy="41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ipad frame 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119488" y="612925"/>
            <a:ext cx="4891765" cy="71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3E61A-A71F-4F42-8FE4-EF66E5A7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(explanation) </a:t>
            </a:r>
            <a:br>
              <a:rPr lang="en-US" dirty="0"/>
            </a:br>
            <a:r>
              <a:rPr lang="en-US" dirty="0"/>
              <a:t>insert below: interactive game </a:t>
            </a:r>
            <a:r>
              <a:rPr lang="en-US" dirty="0" smtClean="0"/>
              <a:t>-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85" y="2320113"/>
            <a:ext cx="5760719" cy="37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0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8E1D-38DA-457B-AAD1-A16D3D32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message?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C33B-18A7-4E03-9128-999C463E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9977"/>
            <a:ext cx="8946541" cy="4798422"/>
          </a:xfrm>
        </p:spPr>
        <p:txBody>
          <a:bodyPr/>
          <a:lstStyle/>
          <a:p>
            <a:r>
              <a:rPr lang="en-US" dirty="0"/>
              <a:t>Visual representations for problems,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isn’t difficult,</a:t>
            </a:r>
          </a:p>
          <a:p>
            <a:endParaRPr lang="en-US" dirty="0"/>
          </a:p>
          <a:p>
            <a:r>
              <a:rPr lang="en-US" dirty="0"/>
              <a:t>What could happen,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other options,</a:t>
            </a:r>
          </a:p>
          <a:p>
            <a:endParaRPr lang="en-US" dirty="0"/>
          </a:p>
          <a:p>
            <a:r>
              <a:rPr lang="en-US" dirty="0"/>
              <a:t>Topic for discussion,</a:t>
            </a:r>
          </a:p>
          <a:p>
            <a:endParaRPr lang="en-US" dirty="0"/>
          </a:p>
          <a:p>
            <a:r>
              <a:rPr lang="en-US" dirty="0"/>
              <a:t>Not too late to help,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8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ADF48CB5-7472-4A2D-A4F8-FE1FB0CD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02" y="363582"/>
            <a:ext cx="5919651" cy="59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89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2527</TotalTime>
  <Words>127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Tahoma</vt:lpstr>
      <vt:lpstr>Wingdings 3</vt:lpstr>
      <vt:lpstr>Ion</vt:lpstr>
      <vt:lpstr>The Climate Menace.</vt:lpstr>
      <vt:lpstr>PowerPoint Presentation</vt:lpstr>
      <vt:lpstr>The Application – what is it for?</vt:lpstr>
      <vt:lpstr>How does it work?</vt:lpstr>
      <vt:lpstr>Concept art (explanation)  insert below: menu - annotations</vt:lpstr>
      <vt:lpstr>Concept art (explanation)  insert below: comic/story -</vt:lpstr>
      <vt:lpstr>Concept art (explanation)  insert below: interactive game -</vt:lpstr>
      <vt:lpstr>What is the message?</vt:lpstr>
      <vt:lpstr>PowerPoint Presentation</vt:lpstr>
    </vt:vector>
  </TitlesOfParts>
  <Company>West Herts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ZSL climate change application</dc:title>
  <dc:creator>Luke Shead</dc:creator>
  <cp:lastModifiedBy>Samuel Dearing</cp:lastModifiedBy>
  <cp:revision>30</cp:revision>
  <dcterms:created xsi:type="dcterms:W3CDTF">2017-10-09T10:26:05Z</dcterms:created>
  <dcterms:modified xsi:type="dcterms:W3CDTF">2017-11-27T15:26:38Z</dcterms:modified>
</cp:coreProperties>
</file>