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C8A03B6-B51A-4C2A-B2D1-F660C373D4F4}" type="datetimeFigureOut">
              <a:rPr lang="en-US" smtClean="0"/>
              <a:t>26/10/2023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930A5FE-C671-4D6C-8887-F44763C8C9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8A03B6-B51A-4C2A-B2D1-F660C373D4F4}" type="datetimeFigureOut">
              <a:rPr lang="en-US" smtClean="0"/>
              <a:t>26/10/2023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0A5FE-C671-4D6C-8887-F44763C8C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C8A03B6-B51A-4C2A-B2D1-F660C373D4F4}" type="datetimeFigureOut">
              <a:rPr lang="en-US" smtClean="0"/>
              <a:t>26/10/2023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930A5FE-C671-4D6C-8887-F44763C8C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8A03B6-B51A-4C2A-B2D1-F660C373D4F4}" type="datetimeFigureOut">
              <a:rPr lang="en-US" smtClean="0"/>
              <a:t>26/10/2023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0A5FE-C671-4D6C-8887-F44763C8C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C8A03B6-B51A-4C2A-B2D1-F660C373D4F4}" type="datetimeFigureOut">
              <a:rPr lang="en-US" smtClean="0"/>
              <a:t>26/10/2023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930A5FE-C671-4D6C-8887-F44763C8C9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8A03B6-B51A-4C2A-B2D1-F660C373D4F4}" type="datetimeFigureOut">
              <a:rPr lang="en-US" smtClean="0"/>
              <a:t>26/10/2023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0A5FE-C671-4D6C-8887-F44763C8C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8A03B6-B51A-4C2A-B2D1-F660C373D4F4}" type="datetimeFigureOut">
              <a:rPr lang="en-US" smtClean="0"/>
              <a:t>26/10/2023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0A5FE-C671-4D6C-8887-F44763C8C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8A03B6-B51A-4C2A-B2D1-F660C373D4F4}" type="datetimeFigureOut">
              <a:rPr lang="en-US" smtClean="0"/>
              <a:t>26/10/2023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0A5FE-C671-4D6C-8887-F44763C8C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C8A03B6-B51A-4C2A-B2D1-F660C373D4F4}" type="datetimeFigureOut">
              <a:rPr lang="en-US" smtClean="0"/>
              <a:t>26/10/2023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0A5FE-C671-4D6C-8887-F44763C8C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8A03B6-B51A-4C2A-B2D1-F660C373D4F4}" type="datetimeFigureOut">
              <a:rPr lang="en-US" smtClean="0"/>
              <a:t>26/10/2023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0A5FE-C671-4D6C-8887-F44763C8C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8A03B6-B51A-4C2A-B2D1-F660C373D4F4}" type="datetimeFigureOut">
              <a:rPr lang="en-US" smtClean="0"/>
              <a:t>26/10/2023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30A5FE-C671-4D6C-8887-F44763C8C9D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C8A03B6-B51A-4C2A-B2D1-F660C373D4F4}" type="datetimeFigureOut">
              <a:rPr lang="en-US" smtClean="0"/>
              <a:t>26/10/2023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930A5FE-C671-4D6C-8887-F44763C8C9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143000"/>
            <a:ext cx="69381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lgerian" pitchFamily="82" charset="0"/>
              </a:rPr>
              <a:t>Noise Pollution</a:t>
            </a:r>
            <a:endParaRPr lang="en-US" sz="6600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2895600"/>
            <a:ext cx="49952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Algerian" pitchFamily="82" charset="0"/>
              </a:rPr>
              <a:t>Monitoring</a:t>
            </a:r>
            <a:endParaRPr lang="en-US" sz="66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914400"/>
            <a:ext cx="2666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lgerian" pitchFamily="82" charset="0"/>
              </a:rPr>
              <a:t>overview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1981200"/>
            <a:ext cx="5964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project involves setting up </a:t>
            </a:r>
            <a:r>
              <a:rPr lang="en-US" dirty="0" err="1" smtClean="0"/>
              <a:t>IoT</a:t>
            </a:r>
            <a:r>
              <a:rPr lang="en-US" dirty="0" smtClean="0"/>
              <a:t> devices with sensors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438400"/>
            <a:ext cx="770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refers to the systematic process  of </a:t>
            </a:r>
            <a:r>
              <a:rPr lang="en-US" dirty="0" err="1" smtClean="0"/>
              <a:t>measuring,recording</a:t>
            </a:r>
            <a:r>
              <a:rPr lang="en-US" dirty="0" smtClean="0"/>
              <a:t> and assessing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819400"/>
            <a:ext cx="752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Sound levels in various environment to understand the extent of noise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3276600"/>
            <a:ext cx="760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ollution and its potential impact on human health and the surrounding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3733800"/>
            <a:ext cx="751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ecosystem…System uses air sensors to sense presence of harmful gases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114800"/>
            <a:ext cx="846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compounds in the air and constantly transmit this data to micro controller…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4142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lgerian" pitchFamily="82" charset="0"/>
              </a:rPr>
              <a:t>Involving steps :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430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  Device configuration with </a:t>
            </a:r>
            <a:r>
              <a:rPr lang="en-US" b="1" dirty="0" err="1" smtClean="0"/>
              <a:t>wowkit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1905000"/>
            <a:ext cx="461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by signing up for a </a:t>
            </a:r>
            <a:r>
              <a:rPr lang="en-US" dirty="0" err="1" smtClean="0"/>
              <a:t>wowkit</a:t>
            </a:r>
            <a:r>
              <a:rPr lang="en-US" dirty="0" smtClean="0"/>
              <a:t> account…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362200"/>
            <a:ext cx="227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  Add </a:t>
            </a:r>
            <a:r>
              <a:rPr lang="en-US" b="1" dirty="0" err="1" smtClean="0"/>
              <a:t>IoT</a:t>
            </a:r>
            <a:r>
              <a:rPr lang="en-US" b="1" dirty="0" smtClean="0"/>
              <a:t> device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2819400"/>
            <a:ext cx="350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wowkit</a:t>
            </a:r>
            <a:r>
              <a:rPr lang="en-US" dirty="0" smtClean="0"/>
              <a:t> add your </a:t>
            </a:r>
            <a:r>
              <a:rPr lang="en-US" dirty="0" err="1" smtClean="0"/>
              <a:t>Iot</a:t>
            </a:r>
            <a:r>
              <a:rPr lang="en-US" dirty="0" smtClean="0"/>
              <a:t> devices..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200400"/>
            <a:ext cx="264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  Sensor Integration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3657600"/>
            <a:ext cx="512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 your noise pollution  monitoring sensor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4114800"/>
            <a:ext cx="673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  Python script for data collection and </a:t>
            </a:r>
            <a:r>
              <a:rPr lang="en-US" b="1" dirty="0" err="1" smtClean="0"/>
              <a:t>wowkit</a:t>
            </a:r>
            <a:r>
              <a:rPr lang="en-US" b="1" dirty="0" smtClean="0"/>
              <a:t> integration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47800" y="4572000"/>
            <a:ext cx="663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 a python script that reads the data from the sensors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5029200"/>
            <a:ext cx="41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nd send it to the </a:t>
            </a:r>
            <a:r>
              <a:rPr lang="en-US" dirty="0" err="1" smtClean="0"/>
              <a:t>wowkit</a:t>
            </a:r>
            <a:r>
              <a:rPr lang="en-US" dirty="0" smtClean="0"/>
              <a:t> platform….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1927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lgerian" pitchFamily="82" charset="0"/>
              </a:rPr>
              <a:t>Coding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225689"/>
            <a:ext cx="536717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pyaudio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FORMAT=pyaudio.paInt16</a:t>
            </a:r>
          </a:p>
          <a:p>
            <a:r>
              <a:rPr lang="en-US" dirty="0" smtClean="0"/>
              <a:t>Format(16-bit PCM)</a:t>
            </a:r>
          </a:p>
          <a:p>
            <a:r>
              <a:rPr lang="en-US" dirty="0" smtClean="0"/>
              <a:t>CHANNELS=1</a:t>
            </a:r>
          </a:p>
          <a:p>
            <a:r>
              <a:rPr lang="en-US" dirty="0" smtClean="0"/>
              <a:t>Channels (1 for mono,2 for stereo)</a:t>
            </a:r>
          </a:p>
          <a:p>
            <a:r>
              <a:rPr lang="en-US" dirty="0" smtClean="0"/>
              <a:t>RATE=44100</a:t>
            </a:r>
          </a:p>
          <a:p>
            <a:r>
              <a:rPr lang="en-US" dirty="0" smtClean="0"/>
              <a:t>CHUNK=1024</a:t>
            </a:r>
          </a:p>
          <a:p>
            <a:r>
              <a:rPr lang="en-US" dirty="0" smtClean="0"/>
              <a:t>Audio=</a:t>
            </a:r>
            <a:r>
              <a:rPr lang="en-US" dirty="0" err="1" smtClean="0"/>
              <a:t>puaudio.PyAudio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Stream=</a:t>
            </a:r>
            <a:r>
              <a:rPr lang="en-US" dirty="0" err="1" smtClean="0"/>
              <a:t>audio.open</a:t>
            </a:r>
            <a:r>
              <a:rPr lang="en-US" dirty="0" smtClean="0"/>
              <a:t>(format=FORMAT,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channels = CHANNELS,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rate =RATE,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input =True,</a:t>
            </a:r>
          </a:p>
          <a:p>
            <a:r>
              <a:rPr lang="en-US" dirty="0" err="1" smtClean="0"/>
              <a:t>Frames_per_buffer</a:t>
            </a:r>
            <a:r>
              <a:rPr lang="en-US" dirty="0" smtClean="0"/>
              <a:t>=CHUNK</a:t>
            </a:r>
          </a:p>
          <a:p>
            <a:r>
              <a:rPr lang="en-US" dirty="0" smtClean="0"/>
              <a:t>Print(“Listening…”)</a:t>
            </a:r>
          </a:p>
          <a:p>
            <a:r>
              <a:rPr lang="en-US" dirty="0"/>
              <a:t>t</a:t>
            </a:r>
            <a:r>
              <a:rPr lang="en-US" dirty="0" smtClean="0"/>
              <a:t>ry:</a:t>
            </a:r>
          </a:p>
          <a:p>
            <a:r>
              <a:rPr lang="en-US" dirty="0"/>
              <a:t> </a:t>
            </a:r>
            <a:r>
              <a:rPr lang="en-US" dirty="0" smtClean="0"/>
              <a:t>   while true:</a:t>
            </a:r>
          </a:p>
          <a:p>
            <a:r>
              <a:rPr lang="en-US" dirty="0" smtClean="0"/>
              <a:t>Stream data=</a:t>
            </a:r>
            <a:r>
              <a:rPr lang="en-US" dirty="0" err="1" smtClean="0"/>
              <a:t>np.frombuffer</a:t>
            </a:r>
            <a:r>
              <a:rPr lang="en-US" dirty="0" smtClean="0"/>
              <a:t>(</a:t>
            </a:r>
            <a:r>
              <a:rPr lang="en-US" dirty="0" err="1" smtClean="0"/>
              <a:t>stream.read</a:t>
            </a:r>
            <a:r>
              <a:rPr lang="en-US" dirty="0" smtClean="0"/>
              <a:t>(CHUNK),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=np.int(16)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838200"/>
            <a:ext cx="3105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Algerian" pitchFamily="82" charset="0"/>
              </a:rPr>
              <a:t>Connenction</a:t>
            </a:r>
            <a:endParaRPr lang="en-US" sz="3600" dirty="0">
              <a:latin typeface="Algerian" pitchFamily="82" charset="0"/>
            </a:endParaRPr>
          </a:p>
        </p:txBody>
      </p:sp>
      <p:pic>
        <p:nvPicPr>
          <p:cNvPr id="3" name="Picture 2" descr="IMG_20231026_1033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315200" cy="3512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7117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lgerian" pitchFamily="82" charset="0"/>
              </a:rPr>
              <a:t>After completing coding these steps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41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 Testing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057400"/>
            <a:ext cx="660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the system to ensure it collect and sends data </a:t>
            </a:r>
            <a:r>
              <a:rPr lang="en-US" dirty="0" err="1" smtClean="0"/>
              <a:t>accurantly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66700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 err="1" smtClean="0"/>
              <a:t>wowkit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3200400"/>
            <a:ext cx="372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 Data visualization and alerts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3733800"/>
            <a:ext cx="623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the </a:t>
            </a:r>
            <a:r>
              <a:rPr lang="en-US" dirty="0" err="1" smtClean="0"/>
              <a:t>wowkit</a:t>
            </a:r>
            <a:r>
              <a:rPr lang="en-US" dirty="0" smtClean="0"/>
              <a:t> platform to setup data visualize tools and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191000"/>
            <a:ext cx="524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onfigure alerts for noise pollution monitoring….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43</TotalTime>
  <Words>241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</cp:revision>
  <dcterms:created xsi:type="dcterms:W3CDTF">2023-10-26T05:07:47Z</dcterms:created>
  <dcterms:modified xsi:type="dcterms:W3CDTF">2023-10-26T05:51:29Z</dcterms:modified>
</cp:coreProperties>
</file>