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EA0A62-C703-41B2-8EF1-B1026847DBA7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4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1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9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A453-BED6-4EFE-ADB1-FEC77425CCC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1700808"/>
            <a:ext cx="7772400" cy="36003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Shortly about myself</a:t>
            </a:r>
            <a:endParaRPr lang="ru-RU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8136904" cy="2736304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open person with a desire for self-development and learning, I have over 10 years of experience in networking and information technology.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 think, that </a:t>
            </a:r>
            <a:r>
              <a:rPr lang="en-US" dirty="0">
                <a:solidFill>
                  <a:schemeClr val="tx1"/>
                </a:solidFill>
              </a:rPr>
              <a:t>the key to success in any business is hard work, a good sense of humor and striving for the best.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https://lh3.googleusercontent.com/4WNjq2NHGO4ziDD0y8sudBMSn0xsIaWrKpSJxxmPOqogivlcdM5uKKVmup4D1oIz-XZ93XhkQkPbJVjHja9srYV8OUXFP1ChuchYuevO7EYI0v8CytREwzy8PujPSOSRRui2wB8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/>
          <a:stretch/>
        </p:blipFill>
        <p:spPr bwMode="auto">
          <a:xfrm>
            <a:off x="1115616" y="965188"/>
            <a:ext cx="1800225" cy="20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49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0" y="1700808"/>
            <a:ext cx="8827918" cy="405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0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have a resource limit (time, money, equipment, experience…), what tools can I use?</a:t>
            </a:r>
          </a:p>
          <a:p>
            <a:r>
              <a:rPr lang="en-US" dirty="0" smtClean="0"/>
              <a:t>How can Jenkins know about a new commit in the repository (push and pull paths)?</a:t>
            </a:r>
          </a:p>
          <a:p>
            <a:r>
              <a:rPr lang="en-US" dirty="0" smtClean="0"/>
              <a:t>I need a reproducible and fast infrastructure creation with backup.</a:t>
            </a:r>
          </a:p>
          <a:p>
            <a:r>
              <a:rPr lang="en-US" dirty="0" smtClean="0"/>
              <a:t>I need to have pipeline status notifications.</a:t>
            </a:r>
          </a:p>
          <a:p>
            <a:r>
              <a:rPr lang="en-US" dirty="0" smtClean="0"/>
              <a:t>The whole process must be secure.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25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used: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OC Microsoft Windows 10 (host computer).</a:t>
            </a:r>
          </a:p>
          <a:p>
            <a:r>
              <a:rPr lang="en-US" dirty="0" smtClean="0"/>
              <a:t>Vagrant by </a:t>
            </a:r>
            <a:r>
              <a:rPr lang="en-US" dirty="0" err="1" smtClean="0"/>
              <a:t>HashiCorp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Virtual Box Oracle VM:</a:t>
            </a:r>
          </a:p>
          <a:p>
            <a:pPr marL="0" indent="0">
              <a:buNone/>
            </a:pPr>
            <a:r>
              <a:rPr lang="en-US" dirty="0" smtClean="0"/>
              <a:t>                 - Ubuntu 20.04 LTS (bridged):</a:t>
            </a:r>
          </a:p>
          <a:p>
            <a:pPr marL="0" indent="0">
              <a:buNone/>
            </a:pPr>
            <a:r>
              <a:rPr lang="en-US" dirty="0" smtClean="0"/>
              <a:t>                          - Jenkins.</a:t>
            </a:r>
          </a:p>
          <a:p>
            <a:pPr marL="0" indent="0">
              <a:buNone/>
            </a:pPr>
            <a:r>
              <a:rPr lang="en-US" dirty="0" smtClean="0"/>
              <a:t>                          - </a:t>
            </a:r>
            <a:r>
              <a:rPr lang="en-US" dirty="0" smtClean="0"/>
              <a:t>Docker:</a:t>
            </a:r>
          </a:p>
          <a:p>
            <a:pPr marL="0" indent="0">
              <a:buNone/>
            </a:pPr>
            <a:r>
              <a:rPr lang="en-US" dirty="0" smtClean="0"/>
              <a:t>                                 - Apache Maven.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- Telegram Bot.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Docker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50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pipeline</a:t>
            </a:r>
            <a:endParaRPr lang="ru-RU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906678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2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7819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3150"/>
            <a:ext cx="69421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7" y="4738315"/>
            <a:ext cx="8964488" cy="73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19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8229600" cy="7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3" y="3212976"/>
            <a:ext cx="7768686" cy="26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6" y="1496802"/>
            <a:ext cx="6411700" cy="157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2293"/>
            <a:ext cx="3483286" cy="27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1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05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173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Shortly about myself</vt:lpstr>
      <vt:lpstr>My goal</vt:lpstr>
      <vt:lpstr>Main questions :</vt:lpstr>
      <vt:lpstr>Tools used: </vt:lpstr>
      <vt:lpstr>My pipeline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Shortly about myself</dc:title>
  <dc:creator>sden</dc:creator>
  <cp:lastModifiedBy>sden</cp:lastModifiedBy>
  <cp:revision>17</cp:revision>
  <dcterms:created xsi:type="dcterms:W3CDTF">2022-02-11T08:27:52Z</dcterms:created>
  <dcterms:modified xsi:type="dcterms:W3CDTF">2022-02-11T15:08:48Z</dcterms:modified>
</cp:coreProperties>
</file>