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EEA0A62-C703-41B2-8EF1-B1026847DBA7}">
          <p14:sldIdLst>
            <p14:sldId id="256"/>
            <p14:sldId id="257"/>
            <p14:sldId id="259"/>
            <p14:sldId id="258"/>
            <p14:sldId id="260"/>
            <p14:sldId id="263"/>
            <p14:sldId id="264"/>
            <p14:sldId id="261"/>
            <p14:sldId id="262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81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35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14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39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71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33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1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11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77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9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5A453-BED6-4EFE-ADB1-FEC77425CCCD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6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5A453-BED6-4EFE-ADB1-FEC77425CCCD}" type="datetimeFigureOut">
              <a:rPr lang="ru-RU" smtClean="0"/>
              <a:t>12.02.2022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34CF-A56E-462A-9F63-83057482A6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77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1700808"/>
            <a:ext cx="7772400" cy="360039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Shortly about myself</a:t>
            </a:r>
            <a:endParaRPr lang="ru-RU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3429000"/>
            <a:ext cx="8136904" cy="2736304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 open person with a desire for self-development and learning, I have over 10 years of experience in networking and information technology. 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 think, that </a:t>
            </a:r>
            <a:r>
              <a:rPr lang="en-US" dirty="0">
                <a:solidFill>
                  <a:schemeClr val="tx1"/>
                </a:solidFill>
              </a:rPr>
              <a:t>the key to success in any business is hard work, a good sense of humor and striving for the best.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https://lh3.googleusercontent.com/4WNjq2NHGO4ziDD0y8sudBMSn0xsIaWrKpSJxxmPOqogivlcdM5uKKVmup4D1oIz-XZ93XhkQkPbJVjHja9srYV8OUXFP1ChuchYuevO7EYI0v8CytREwzy8PujPSOSRRui2wB8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8"/>
          <a:stretch/>
        </p:blipFill>
        <p:spPr bwMode="auto">
          <a:xfrm>
            <a:off x="1115616" y="965188"/>
            <a:ext cx="1800225" cy="20669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14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8229600" cy="1143000"/>
          </a:xfrm>
        </p:spPr>
        <p:txBody>
          <a:bodyPr/>
          <a:lstStyle/>
          <a:p>
            <a:r>
              <a:rPr lang="en-US" dirty="0" smtClean="0"/>
              <a:t>Q &amp; 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473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0" y="1700808"/>
            <a:ext cx="8827918" cy="405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70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questions 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 have a resource limit (time, money, equipment, experience…), what tools can I use?</a:t>
            </a:r>
          </a:p>
          <a:p>
            <a:r>
              <a:rPr lang="en-US" dirty="0" smtClean="0"/>
              <a:t>How can Jenkins know about a new commit in the repository (push and pull paths)?</a:t>
            </a:r>
          </a:p>
          <a:p>
            <a:r>
              <a:rPr lang="en-US" dirty="0" smtClean="0"/>
              <a:t>I need a reproducible and fast infrastructure creation with backup.</a:t>
            </a:r>
          </a:p>
          <a:p>
            <a:r>
              <a:rPr lang="en-US" dirty="0" smtClean="0"/>
              <a:t>I need to have pipeline status notifications.</a:t>
            </a:r>
          </a:p>
          <a:p>
            <a:r>
              <a:rPr lang="en-US" dirty="0" smtClean="0"/>
              <a:t>The whole process must be secure.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92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Tools used: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OC Microsoft Windows 10 (host computer).</a:t>
            </a:r>
          </a:p>
          <a:p>
            <a:r>
              <a:rPr lang="en-US" dirty="0" smtClean="0"/>
              <a:t>Vagrant by </a:t>
            </a:r>
            <a:r>
              <a:rPr lang="en-US" dirty="0" err="1" smtClean="0"/>
              <a:t>HashiCorp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Virtual Box Oracle VM:</a:t>
            </a:r>
          </a:p>
          <a:p>
            <a:pPr marL="0" indent="0">
              <a:buNone/>
            </a:pPr>
            <a:r>
              <a:rPr lang="en-US" dirty="0" smtClean="0"/>
              <a:t>                 - Ubuntu 20.04 LTS (bridged):</a:t>
            </a:r>
          </a:p>
          <a:p>
            <a:pPr marL="0" indent="0">
              <a:buNone/>
            </a:pPr>
            <a:r>
              <a:rPr lang="en-US" dirty="0" smtClean="0"/>
              <a:t>                          - Jenkins.</a:t>
            </a:r>
          </a:p>
          <a:p>
            <a:pPr marL="0" indent="0">
              <a:buNone/>
            </a:pPr>
            <a:r>
              <a:rPr lang="en-US" dirty="0" smtClean="0"/>
              <a:t>                          - Docker:</a:t>
            </a:r>
          </a:p>
          <a:p>
            <a:pPr marL="0" indent="0">
              <a:buNone/>
            </a:pPr>
            <a:r>
              <a:rPr lang="en-US" dirty="0" smtClean="0"/>
              <a:t>                                 - Apache Maven.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- Telegram Bot.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hub</a:t>
            </a:r>
          </a:p>
          <a:p>
            <a:r>
              <a:rPr lang="en-US" dirty="0" smtClean="0"/>
              <a:t>Docker 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45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pipeline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14"/>
          <a:stretch/>
        </p:blipFill>
        <p:spPr bwMode="auto">
          <a:xfrm>
            <a:off x="-18592" y="1559331"/>
            <a:ext cx="9162592" cy="515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92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CI (</a:t>
            </a:r>
            <a:r>
              <a:rPr lang="en-US" i="1" dirty="0"/>
              <a:t>continuous integration</a:t>
            </a:r>
            <a:r>
              <a:rPr lang="en-US" i="1" dirty="0" smtClean="0"/>
              <a:t>) process</a:t>
            </a:r>
            <a:endParaRPr lang="ru-RU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developer pushes the code to </a:t>
            </a:r>
            <a:r>
              <a:rPr lang="en-US" dirty="0" err="1"/>
              <a:t>Git</a:t>
            </a:r>
            <a:r>
              <a:rPr lang="en-US" dirty="0"/>
              <a:t> HUB.</a:t>
            </a:r>
          </a:p>
          <a:p>
            <a:r>
              <a:rPr lang="en-US" dirty="0"/>
              <a:t>Jenkins job sends a request to GIT HUB 1 time per minute. When it sees the changes in the repository, the pipeline will start.</a:t>
            </a:r>
          </a:p>
          <a:p>
            <a:r>
              <a:rPr lang="en-US" dirty="0"/>
              <a:t>The job starts a Docker container with Maven that builds and tests the project.</a:t>
            </a:r>
          </a:p>
          <a:p>
            <a:r>
              <a:rPr lang="en-US" dirty="0"/>
              <a:t>The result of the CI process is ARTIFACT.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00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(</a:t>
            </a:r>
            <a:r>
              <a:rPr lang="en-US" i="1" dirty="0"/>
              <a:t>continuous delivery</a:t>
            </a:r>
            <a:r>
              <a:rPr lang="en-US" dirty="0" smtClean="0"/>
              <a:t>) process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current pipeline, delivery starts with building the </a:t>
            </a:r>
            <a:r>
              <a:rPr lang="en-US" dirty="0" err="1"/>
              <a:t>docker</a:t>
            </a:r>
            <a:r>
              <a:rPr lang="en-US" dirty="0"/>
              <a:t> image.</a:t>
            </a:r>
          </a:p>
          <a:p>
            <a:r>
              <a:rPr lang="en-US" dirty="0"/>
              <a:t>When the image is ready, it is sent to Docker Hub.</a:t>
            </a:r>
          </a:p>
          <a:p>
            <a:r>
              <a:rPr lang="en-US" dirty="0"/>
              <a:t>From Docker Hub, the image can be pushed to the QA environment, to the stage/production server.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97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77819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3150"/>
            <a:ext cx="6942162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7" y="4738315"/>
            <a:ext cx="8964488" cy="73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19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877272"/>
            <a:ext cx="8229600" cy="72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2" y="2420888"/>
            <a:ext cx="7768686" cy="262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3" y="312293"/>
            <a:ext cx="6411700" cy="157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6632"/>
            <a:ext cx="3483286" cy="276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1819"/>
          <a:stretch/>
        </p:blipFill>
        <p:spPr bwMode="auto">
          <a:xfrm>
            <a:off x="4739182" y="2961502"/>
            <a:ext cx="4293982" cy="2908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21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293</Words>
  <Application>Microsoft Office PowerPoint</Application>
  <PresentationFormat>Экран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Shortly about myself</vt:lpstr>
      <vt:lpstr>My goal</vt:lpstr>
      <vt:lpstr>Main questions :</vt:lpstr>
      <vt:lpstr>Tools used: </vt:lpstr>
      <vt:lpstr>My pipeline</vt:lpstr>
      <vt:lpstr>CI (continuous integration) process</vt:lpstr>
      <vt:lpstr>CD (continuous delivery) process</vt:lpstr>
      <vt:lpstr>Презентация PowerPoint</vt:lpstr>
      <vt:lpstr>Презентация PowerPoint</vt:lpstr>
      <vt:lpstr>Q &amp; A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Shortly about myself</dc:title>
  <dc:creator>sden</dc:creator>
  <cp:lastModifiedBy>sden</cp:lastModifiedBy>
  <cp:revision>24</cp:revision>
  <dcterms:created xsi:type="dcterms:W3CDTF">2022-02-11T08:27:52Z</dcterms:created>
  <dcterms:modified xsi:type="dcterms:W3CDTF">2022-02-12T10:13:15Z</dcterms:modified>
</cp:coreProperties>
</file>