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EA0A62-C703-41B2-8EF1-B1026847DBA7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1"/>
            <p14:sldId id="266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00808"/>
            <a:ext cx="7772400" cy="36003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Shortly about myself</a:t>
            </a: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8136904" cy="27363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open person with a desire for self-development and learning, I have over 10 years of experience in networking and information technology.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 think, that </a:t>
            </a:r>
            <a:r>
              <a:rPr lang="en-US" dirty="0">
                <a:solidFill>
                  <a:schemeClr val="tx1"/>
                </a:solidFill>
              </a:rPr>
              <a:t>the key to success in any business is hard work, a good sense of humor and striving for the best.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lh3.googleusercontent.com/4WNjq2NHGO4ziDD0y8sudBMSn0xsIaWrKpSJxxmPOqogivlcdM5uKKVmup4D1oIz-XZ93XhkQkPbJVjHja9srYV8OUXFP1ChuchYuevO7EYI0v8CytREwzy8PujPSOSRRui2wB8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/>
          <a:stretch/>
        </p:blipFill>
        <p:spPr bwMode="auto">
          <a:xfrm>
            <a:off x="1115616" y="965188"/>
            <a:ext cx="180022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4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8229600" cy="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" y="2420888"/>
            <a:ext cx="7768686" cy="26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3" y="312293"/>
            <a:ext cx="6411700" cy="157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483286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819"/>
          <a:stretch/>
        </p:blipFill>
        <p:spPr bwMode="auto">
          <a:xfrm>
            <a:off x="4739182" y="2961502"/>
            <a:ext cx="4293982" cy="29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" y="1700808"/>
            <a:ext cx="8827918" cy="40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have a resource limit (time, money, equipment, experience…), for this </a:t>
            </a:r>
            <a:r>
              <a:rPr lang="en-US" dirty="0" err="1" smtClean="0"/>
              <a:t>reson</a:t>
            </a:r>
            <a:r>
              <a:rPr lang="en-US" dirty="0" smtClean="0"/>
              <a:t> what tools can I use?</a:t>
            </a:r>
          </a:p>
          <a:p>
            <a:r>
              <a:rPr lang="en-US" dirty="0" smtClean="0"/>
              <a:t>What location </a:t>
            </a:r>
            <a:r>
              <a:rPr lang="en-US" dirty="0"/>
              <a:t>of the servers, services, </a:t>
            </a:r>
            <a:r>
              <a:rPr lang="en-US" dirty="0" smtClean="0"/>
              <a:t>network type should I choose? </a:t>
            </a:r>
            <a:r>
              <a:rPr lang="en-US" dirty="0"/>
              <a:t>(Cloud solutions, </a:t>
            </a:r>
            <a:r>
              <a:rPr lang="en-US" dirty="0" err="1"/>
              <a:t>VirtualBox</a:t>
            </a:r>
            <a:r>
              <a:rPr lang="en-US" dirty="0"/>
              <a:t>, Linux OS or Microsoft Windows OS, </a:t>
            </a:r>
            <a:r>
              <a:rPr lang="en-US" dirty="0" err="1"/>
              <a:t>MacOS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 smtClean="0"/>
              <a:t>How can Jenkins know about a new commit in the repository (</a:t>
            </a:r>
            <a:r>
              <a:rPr lang="en-US" dirty="0" err="1" smtClean="0"/>
              <a:t>webhook</a:t>
            </a:r>
            <a:r>
              <a:rPr lang="en-US" dirty="0" smtClean="0"/>
              <a:t> or pull paths)?</a:t>
            </a:r>
          </a:p>
          <a:p>
            <a:r>
              <a:rPr lang="en-US" dirty="0" smtClean="0"/>
              <a:t>I need a reproducible and fast creation of infrastructure  with backup.</a:t>
            </a:r>
          </a:p>
          <a:p>
            <a:r>
              <a:rPr lang="en-US" dirty="0" smtClean="0"/>
              <a:t>I need to be notified about the state of the pipeline.</a:t>
            </a:r>
          </a:p>
          <a:p>
            <a:r>
              <a:rPr lang="en-US" dirty="0" smtClean="0"/>
              <a:t>I need the secure process.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73216"/>
            <a:ext cx="1269489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 Microsoft Windows 10 (host computer).</a:t>
            </a:r>
          </a:p>
          <a:p>
            <a:r>
              <a:rPr lang="en-US" dirty="0" smtClean="0"/>
              <a:t>Vagrant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Box Oracle VM:</a:t>
            </a:r>
          </a:p>
          <a:p>
            <a:pPr marL="0" indent="0">
              <a:buNone/>
            </a:pPr>
            <a:r>
              <a:rPr lang="en-US" dirty="0" smtClean="0"/>
              <a:t>                 - Ubuntu 20.04 LTS (bridged):</a:t>
            </a:r>
          </a:p>
          <a:p>
            <a:pPr marL="0" indent="0">
              <a:buNone/>
            </a:pPr>
            <a:r>
              <a:rPr lang="en-US" dirty="0" smtClean="0"/>
              <a:t>                          - Jenkins.</a:t>
            </a:r>
          </a:p>
          <a:p>
            <a:pPr marL="0" indent="0">
              <a:buNone/>
            </a:pPr>
            <a:r>
              <a:rPr lang="en-US" dirty="0" smtClean="0"/>
              <a:t>                          - Docker:</a:t>
            </a:r>
          </a:p>
          <a:p>
            <a:pPr marL="0" indent="0">
              <a:buNone/>
            </a:pPr>
            <a:r>
              <a:rPr lang="en-US" dirty="0" smtClean="0"/>
              <a:t>                                 - Apache Maven.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Telegram Bot.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pipeline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4"/>
          <a:stretch/>
        </p:blipFill>
        <p:spPr bwMode="auto">
          <a:xfrm>
            <a:off x="-18592" y="1559331"/>
            <a:ext cx="9162592" cy="515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CI (</a:t>
            </a:r>
            <a:r>
              <a:rPr lang="en-US" i="1" dirty="0"/>
              <a:t>continuous integration</a:t>
            </a:r>
            <a:r>
              <a:rPr lang="en-US" i="1" dirty="0" smtClean="0"/>
              <a:t>) process</a:t>
            </a:r>
            <a:endParaRPr lang="ru-RU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06" b="33311"/>
          <a:stretch/>
        </p:blipFill>
        <p:spPr bwMode="auto">
          <a:xfrm>
            <a:off x="1043608" y="3946658"/>
            <a:ext cx="7200800" cy="291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developer pushes the code to </a:t>
            </a:r>
            <a:r>
              <a:rPr lang="en-US" sz="2000" dirty="0" err="1"/>
              <a:t>Git</a:t>
            </a:r>
            <a:r>
              <a:rPr lang="en-US" sz="2000" dirty="0"/>
              <a:t> HUB.</a:t>
            </a:r>
          </a:p>
          <a:p>
            <a:r>
              <a:rPr lang="en-US" sz="2000" dirty="0"/>
              <a:t>Jenkins job sends a request to GIT HUB 1 time per minute. When </a:t>
            </a:r>
            <a:r>
              <a:rPr lang="en-US" sz="2000" dirty="0" smtClean="0"/>
              <a:t>he</a:t>
            </a:r>
            <a:r>
              <a:rPr lang="en-US" sz="2000" dirty="0" smtClean="0"/>
              <a:t> </a:t>
            </a:r>
            <a:r>
              <a:rPr lang="en-US" sz="2000" dirty="0"/>
              <a:t>sees the changes in the repository, the pipeline </a:t>
            </a:r>
            <a:r>
              <a:rPr lang="en-US" sz="2000" dirty="0" smtClean="0"/>
              <a:t>starts.</a:t>
            </a:r>
            <a:endParaRPr lang="en-US" sz="2000" dirty="0"/>
          </a:p>
          <a:p>
            <a:r>
              <a:rPr lang="en-US" sz="2000" dirty="0"/>
              <a:t>The job starts a Docker container with Maven that builds and tests the project.</a:t>
            </a:r>
          </a:p>
          <a:p>
            <a:r>
              <a:rPr lang="en-US" sz="2000" dirty="0"/>
              <a:t>The result of the CI process is </a:t>
            </a:r>
            <a:r>
              <a:rPr lang="en-US" sz="2000" dirty="0" smtClean="0"/>
              <a:t>ARTIFACT (in current case this is jar file)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(</a:t>
            </a:r>
            <a:r>
              <a:rPr lang="en-US" i="1" dirty="0"/>
              <a:t>continuous delivery</a:t>
            </a:r>
            <a:r>
              <a:rPr lang="en-US" dirty="0" smtClean="0"/>
              <a:t>)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current pipeline, delivery starts with building 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smtClean="0"/>
              <a:t>image which has artifact inside.</a:t>
            </a:r>
            <a:endParaRPr lang="en-US" sz="2400" dirty="0"/>
          </a:p>
          <a:p>
            <a:r>
              <a:rPr lang="en-US" sz="2400" dirty="0"/>
              <a:t>When the image is </a:t>
            </a:r>
            <a:r>
              <a:rPr lang="en-US" sz="2400" dirty="0" smtClean="0"/>
              <a:t>done</a:t>
            </a:r>
            <a:r>
              <a:rPr lang="en-US" sz="2400" dirty="0" smtClean="0"/>
              <a:t>, </a:t>
            </a:r>
            <a:r>
              <a:rPr lang="en-US" sz="2400" dirty="0"/>
              <a:t>it is sent to </a:t>
            </a:r>
            <a:r>
              <a:rPr lang="en-US" sz="2400" dirty="0" smtClean="0"/>
              <a:t>the Docker Hub rep.</a:t>
            </a:r>
            <a:endParaRPr lang="en-US" sz="2400" dirty="0"/>
          </a:p>
          <a:p>
            <a:r>
              <a:rPr lang="en-US" sz="2400" dirty="0"/>
              <a:t>From Docker Hub, the image can be pushed to </a:t>
            </a:r>
            <a:r>
              <a:rPr lang="en-US" sz="2400" dirty="0" smtClean="0"/>
              <a:t>the Test environment, QA </a:t>
            </a:r>
            <a:r>
              <a:rPr lang="en-US" sz="2400" dirty="0"/>
              <a:t>environment, to the stage/production server.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3" t="7914" r="10614" b="33771"/>
          <a:stretch/>
        </p:blipFill>
        <p:spPr bwMode="auto">
          <a:xfrm>
            <a:off x="2763981" y="3645024"/>
            <a:ext cx="4253345" cy="30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86424"/>
            <a:ext cx="69421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" y="5865225"/>
            <a:ext cx="8964488" cy="7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4" y="1916832"/>
            <a:ext cx="6033262" cy="166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781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" y="71030"/>
            <a:ext cx="8582287" cy="66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4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345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Shortly about myself</vt:lpstr>
      <vt:lpstr>My goal</vt:lpstr>
      <vt:lpstr>Main questions :</vt:lpstr>
      <vt:lpstr>Tools used: </vt:lpstr>
      <vt:lpstr>My pipeline</vt:lpstr>
      <vt:lpstr>CI (continuous integration) process</vt:lpstr>
      <vt:lpstr>CD (continuous delivery) process</vt:lpstr>
      <vt:lpstr>Презентация PowerPoint</vt:lpstr>
      <vt:lpstr>Презентация PowerPoint</vt:lpstr>
      <vt:lpstr>Презентация PowerPoint</vt:lpstr>
      <vt:lpstr>Q &amp; 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Shortly about myself</dc:title>
  <dc:creator>sden</dc:creator>
  <cp:lastModifiedBy>sden</cp:lastModifiedBy>
  <cp:revision>36</cp:revision>
  <dcterms:created xsi:type="dcterms:W3CDTF">2022-02-11T08:27:52Z</dcterms:created>
  <dcterms:modified xsi:type="dcterms:W3CDTF">2022-02-15T14:24:41Z</dcterms:modified>
</cp:coreProperties>
</file>