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Lobster"/>
      <p:regular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Lor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bster-regular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o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-italic.fntdata"/><Relationship Id="rId30" Type="http://schemas.openxmlformats.org/officeDocument/2006/relationships/font" Target="fonts/Lor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or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19" Type="http://schemas.openxmlformats.org/officeDocument/2006/relationships/font" Target="fonts/Economica-boldItalic.fntdata"/><Relationship Id="rId18" Type="http://schemas.openxmlformats.org/officeDocument/2006/relationships/font" Target="fonts/Economic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6100550" y="4770525"/>
            <a:ext cx="30000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rPr b="0" i="0" lang="en" sz="92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Tech Twins, LLC.  All Rights Reserved.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3722325" y="1596625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b="0" i="0" lang="en" sz="4330" u="none" cap="none" strike="noStrike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Rock, Paper, Scissors</a:t>
            </a:r>
            <a:endParaRPr b="0" i="0" sz="1307" u="none" cap="none" strike="noStrike"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3722325" y="301117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4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JavaScript Coding Game Project</a:t>
            </a:r>
            <a:endParaRPr b="0" i="0" sz="1300" u="none" cap="none" strike="noStrike"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60">
                <a:latin typeface="Lobster"/>
                <a:ea typeface="Lobster"/>
                <a:cs typeface="Lobster"/>
                <a:sym typeface="Lobster"/>
              </a:rPr>
              <a:t>What 5 twists did you make to the rock, paper, scissors game?</a:t>
            </a:r>
            <a:endParaRPr sz="306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Share You Answer Here: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231650" y="4380200"/>
            <a:ext cx="31179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ts val="1300"/>
              <a:buNone/>
            </a:pPr>
            <a:r>
              <a:rPr lang="en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rPr>
              <a:t>Total Points: __/10 pts</a:t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3555050" y="1596300"/>
            <a:ext cx="42903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Part 1- Coding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500">
                <a:latin typeface="Lobster"/>
                <a:ea typeface="Lobster"/>
                <a:cs typeface="Lobster"/>
                <a:sym typeface="Lobster"/>
              </a:rPr>
              <a:t>Directions:</a:t>
            </a:r>
            <a:endParaRPr sz="45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3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808">
                <a:latin typeface="Montserrat"/>
                <a:ea typeface="Montserrat"/>
                <a:cs typeface="Montserrat"/>
                <a:sym typeface="Montserrat"/>
              </a:rPr>
              <a:t>Save As: RockPaperScissors.html</a:t>
            </a:r>
            <a:endParaRPr sz="2808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Objective: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 You will practice coding a game with the JavaScript with the knowledge you have previously learned. The game you create will have the user play the computer in a rock, paper, scissors game. Follow the instructions below to get started. Always refer to previous coding lessons and the Coding Cheat Sheet when you need help.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Directions: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AutoNum type="arabicPeriod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During this project you will be working independently.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AutoNum type="arabicPeriod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You are to create a new file for this game project. Title the file as “RockPaperScissors.html.”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AutoNum type="arabicPeriod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The answers to coding this game will be shown on the next slide. This will allow you to practice the steps for coding your first game.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AutoNum type="arabicPeriod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After all documents are saved, run and debug your coding on the internet so you can check your work.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AutoNum type="arabicPeriod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Save when you are done with your student drive.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33225" y="1380750"/>
            <a:ext cx="34272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40">
                <a:latin typeface="Lobster"/>
                <a:ea typeface="Lobster"/>
                <a:cs typeface="Lobster"/>
                <a:sym typeface="Lobster"/>
              </a:rPr>
              <a:t>Rock, Paper, Scissors- Coding Key</a:t>
            </a:r>
            <a:endParaRPr sz="294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249675" y="2343450"/>
            <a:ext cx="22491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/>
              <a:t>Write the lines of code shown below to code your first coding game!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133225" y="4459425"/>
            <a:ext cx="30000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2808"/>
              <a:buFont typeface="Arial"/>
              <a:buNone/>
            </a:pPr>
            <a:r>
              <a:rPr b="0" i="0" lang="en" sz="2808" u="none" cap="none" strike="noStrike">
                <a:solidFill>
                  <a:srgbClr val="9FC5E8"/>
                </a:solidFill>
                <a:latin typeface="Economica"/>
                <a:ea typeface="Economica"/>
                <a:cs typeface="Economica"/>
                <a:sym typeface="Economica"/>
              </a:rPr>
              <a:t>Total Points: __/40 pts</a:t>
            </a:r>
            <a:endParaRPr b="0" i="0" sz="1600" u="sng" cap="none" strike="noStrike">
              <a:solidFill>
                <a:srgbClr val="9FC5E8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2825" y="0"/>
            <a:ext cx="54311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33225" y="1271425"/>
            <a:ext cx="34671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4074"/>
              <a:buNone/>
            </a:pPr>
            <a:r>
              <a:rPr lang="en" sz="3600">
                <a:latin typeface="Lobster"/>
                <a:ea typeface="Lobster"/>
                <a:cs typeface="Lobster"/>
                <a:sym typeface="Lobster"/>
              </a:rPr>
              <a:t>Rock, Paper, Scissors- Website View</a:t>
            </a:r>
            <a:endParaRPr sz="36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133225" y="4459425"/>
            <a:ext cx="30000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2808"/>
              <a:buFont typeface="Arial"/>
              <a:buNone/>
            </a:pPr>
            <a:r>
              <a:rPr b="0" i="0" lang="en" sz="2808" u="none" cap="none" strike="noStrike">
                <a:solidFill>
                  <a:srgbClr val="9FC5E8"/>
                </a:solidFill>
                <a:latin typeface="Economica"/>
                <a:ea typeface="Economica"/>
                <a:cs typeface="Economica"/>
                <a:sym typeface="Economica"/>
              </a:rPr>
              <a:t>Total Points: __/40 pts</a:t>
            </a:r>
            <a:endParaRPr b="0" i="0" sz="1600" u="sng" cap="none" strike="noStrike">
              <a:solidFill>
                <a:srgbClr val="9FC5E8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8400" y="53500"/>
            <a:ext cx="2532002" cy="12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9675" y="1014563"/>
            <a:ext cx="2532000" cy="1427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4375" y="2442375"/>
            <a:ext cx="2532000" cy="1469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41046" y="3528200"/>
            <a:ext cx="2565894" cy="14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ctrTitle"/>
          </p:nvPr>
        </p:nvSpPr>
        <p:spPr>
          <a:xfrm>
            <a:off x="3555050" y="1596300"/>
            <a:ext cx="42903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Part 2- Put A Twist On 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60">
                <a:latin typeface="Lobster"/>
                <a:ea typeface="Lobster"/>
                <a:cs typeface="Lobster"/>
                <a:sym typeface="Lobster"/>
              </a:rPr>
              <a:t>Put A Twist On It </a:t>
            </a:r>
            <a:endParaRPr sz="466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3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047"/>
              <a:buNone/>
            </a:pPr>
            <a:r>
              <a:rPr b="1" lang="en" sz="2100" u="sng">
                <a:latin typeface="Montserrat"/>
                <a:ea typeface="Montserrat"/>
                <a:cs typeface="Montserrat"/>
                <a:sym typeface="Montserrat"/>
              </a:rPr>
              <a:t>Directions:</a:t>
            </a:r>
            <a:endParaRPr b="1" sz="21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-252541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2202">
                <a:latin typeface="Montserrat"/>
                <a:ea typeface="Montserrat"/>
                <a:cs typeface="Montserrat"/>
                <a:sym typeface="Montserrat"/>
              </a:rPr>
              <a:t>Open up Activity RockPaperScissors.html.</a:t>
            </a:r>
            <a:endParaRPr sz="2202">
              <a:latin typeface="Montserrat"/>
              <a:ea typeface="Montserrat"/>
              <a:cs typeface="Montserrat"/>
              <a:sym typeface="Montserrat"/>
            </a:endParaRPr>
          </a:p>
          <a:p>
            <a:pPr indent="-252541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2202">
                <a:latin typeface="Montserrat"/>
                <a:ea typeface="Montserrat"/>
                <a:cs typeface="Montserrat"/>
                <a:sym typeface="Montserrat"/>
              </a:rPr>
              <a:t>You can now add FIVE twists to this previous coding game project. </a:t>
            </a:r>
            <a:endParaRPr sz="2202">
              <a:latin typeface="Montserrat"/>
              <a:ea typeface="Montserrat"/>
              <a:cs typeface="Montserrat"/>
              <a:sym typeface="Montserrat"/>
            </a:endParaRPr>
          </a:p>
          <a:p>
            <a:pPr indent="-252541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lphaLcPeriod"/>
            </a:pPr>
            <a:r>
              <a:rPr lang="en" sz="2202">
                <a:latin typeface="Montserrat"/>
                <a:ea typeface="Montserrat"/>
                <a:cs typeface="Montserrat"/>
                <a:sym typeface="Montserrat"/>
              </a:rPr>
              <a:t>This twist aims to show you can add small changes to the coding project and see if it will still operate online.</a:t>
            </a:r>
            <a:endParaRPr sz="2202">
              <a:latin typeface="Montserrat"/>
              <a:ea typeface="Montserrat"/>
              <a:cs typeface="Montserrat"/>
              <a:sym typeface="Montserrat"/>
            </a:endParaRPr>
          </a:p>
          <a:p>
            <a:pPr indent="-252541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romanLcPeriod"/>
            </a:pPr>
            <a:r>
              <a:rPr lang="en" sz="2202">
                <a:latin typeface="Montserrat"/>
                <a:ea typeface="Montserrat"/>
                <a:cs typeface="Montserrat"/>
                <a:sym typeface="Montserrat"/>
              </a:rPr>
              <a:t>Be sure to save and run your coding to ensure it works correctly.</a:t>
            </a:r>
            <a:endParaRPr sz="220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9047"/>
              <a:buNone/>
            </a:pPr>
            <a:r>
              <a:t/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9047"/>
              <a:buNone/>
            </a:pPr>
            <a:r>
              <a:rPr b="1" lang="en" sz="2100" u="sng">
                <a:latin typeface="Montserrat"/>
                <a:ea typeface="Montserrat"/>
                <a:cs typeface="Montserrat"/>
                <a:sym typeface="Montserrat"/>
              </a:rPr>
              <a:t>Saving Instructions:</a:t>
            </a:r>
            <a:endParaRPr b="1" sz="21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-204802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7619"/>
              <a:buFont typeface="Montserrat"/>
              <a:buChar char="●"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Save a new file for this twist activity. Title the file as “Twist-</a:t>
            </a:r>
            <a:r>
              <a:rPr lang="en" sz="2202">
                <a:latin typeface="Montserrat"/>
                <a:ea typeface="Montserrat"/>
                <a:cs typeface="Montserrat"/>
                <a:sym typeface="Montserrat"/>
              </a:rPr>
              <a:t>RockPaperScissors</a:t>
            </a: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.html” after completing to your student drive.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-204802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7619"/>
              <a:buFont typeface="Montserrat"/>
              <a:buChar char="●"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Take a screenshot of your coding and webpage. Paste the picture into the slots on this slide. 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-204802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7619"/>
              <a:buFont typeface="Montserrat"/>
              <a:buChar char="●"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Answer the question of what you did to put a twist on this coding.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-204802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7619"/>
              <a:buFont typeface="Montserrat"/>
              <a:buChar char="●"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Turn in this slide with your coding when done.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213825" y="149532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60">
                <a:latin typeface="Lobster"/>
                <a:ea typeface="Lobster"/>
                <a:cs typeface="Lobster"/>
                <a:sym typeface="Lobster"/>
              </a:rPr>
              <a:t>Coding Key</a:t>
            </a:r>
            <a:endParaRPr sz="466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213825" y="2328800"/>
            <a:ext cx="28848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Share your put a twist on it coding key on this slide.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ts val="1300"/>
              <a:buNone/>
            </a:pPr>
            <a:r>
              <a:rPr lang="en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rPr>
              <a:t>Total Points: __/25 pts </a:t>
            </a:r>
            <a:r>
              <a:rPr lang="en" sz="1043">
                <a:latin typeface="Economica"/>
                <a:ea typeface="Economica"/>
                <a:cs typeface="Economica"/>
                <a:sym typeface="Economica"/>
              </a:rPr>
              <a:t>(5 points for each twist)</a:t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3969825" y="249775"/>
            <a:ext cx="4924500" cy="468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Insert Picture Here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213825" y="149532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60">
                <a:latin typeface="Lobster"/>
                <a:ea typeface="Lobster"/>
                <a:cs typeface="Lobster"/>
                <a:sym typeface="Lobster"/>
              </a:rPr>
              <a:t>Website View</a:t>
            </a:r>
            <a:endParaRPr sz="466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213825" y="2328800"/>
            <a:ext cx="31179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Share your put a twist on it website view on this slide.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ts val="1300"/>
              <a:buNone/>
            </a:pPr>
            <a:r>
              <a:rPr lang="en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rPr>
              <a:t>Total Points: __/10 pts</a:t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3969825" y="249775"/>
            <a:ext cx="4924500" cy="4683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Insert Picture Here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