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obster"/>
      <p:regular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Lor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3A79E6-EBAF-4E00-8BC6-5A78A0558ABF}">
  <a:tblStyle styleId="{493A79E6-EBAF-4E00-8BC6-5A78A0558ABF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5B9BD5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5B9BD5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Lora-regular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ora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ora-boldItalic.fntdata"/><Relationship Id="rId30" Type="http://schemas.openxmlformats.org/officeDocument/2006/relationships/font" Target="fonts/Lora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7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obster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0" name="Google Shape;15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21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66" name="Google Shape;166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7" name="Google Shape;16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3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5200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Rock, Paper, Scissors</a:t>
            </a:r>
            <a:endParaRPr sz="1300"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 txBox="1"/>
          <p:nvPr>
            <p:ph idx="1" type="subTitle"/>
          </p:nvPr>
        </p:nvSpPr>
        <p:spPr>
          <a:xfrm>
            <a:off x="3622050" y="2992950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JavaScript Coding Game Project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6100550" y="4770525"/>
            <a:ext cx="3000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rPr b="0" i="0" lang="en" sz="92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Tech Twins, LLC.  All Rights Reserved.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500">
                <a:latin typeface="Lobster"/>
                <a:ea typeface="Lobster"/>
                <a:cs typeface="Lobster"/>
                <a:sym typeface="Lobster"/>
              </a:rPr>
              <a:t>Directions:</a:t>
            </a:r>
            <a:endParaRPr sz="45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1297500" y="1567550"/>
            <a:ext cx="7038900" cy="3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808">
                <a:latin typeface="Montserrat"/>
                <a:ea typeface="Montserrat"/>
                <a:cs typeface="Montserrat"/>
                <a:sym typeface="Montserrat"/>
              </a:rPr>
              <a:t>Save As: RockPaperScissors.html</a:t>
            </a:r>
            <a:endParaRPr sz="2808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Objective: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 You will practice coding a game with the JavaScript with the knowledge you have previously learned. The game you create will have the user play the computer in a rock, paper, scissors game. Follow the instructions below to get started. Always refer to previous coding lessons and the Coding Cheat Sheet when you need help.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Directions: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During this project, you will be working in a group, waiting for your teacher's instructions on the group assignments.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You are to create a new file for this game project. Title the file as "RockPaperScissors.html."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After all documents are saved, run and debug your coding on the internet so you can check your work.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Save when you are done with your student drive.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100"/>
              <a:buFont typeface="Montserrat"/>
              <a:buAutoNum type="arabicPeriod"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500">
                <a:latin typeface="Lobster"/>
                <a:ea typeface="Lobster"/>
                <a:cs typeface="Lobster"/>
                <a:sym typeface="Lobster"/>
              </a:rPr>
              <a:t>Game Rules</a:t>
            </a:r>
            <a:endParaRPr sz="45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1297500" y="1567550"/>
            <a:ext cx="7038900" cy="3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You will code a game to have players play rock, paper, scissors against the computer.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Requirements: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Create the HTML structure for the game, including three buttons to submit the guess, and a display area for game result messages.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You will not use a coding answer key for this project. To see how the game's final product should look, you can glance at the next slide to have a visual.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Try your best as a group to code your game accurately.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Please remember that your coding/ website view can differ from what is shown on the next slide.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133225" y="1271425"/>
            <a:ext cx="34671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4074"/>
              <a:buNone/>
            </a:pP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Rock, Paper, Scissors- Website View</a:t>
            </a:r>
            <a:endParaRPr sz="36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133225" y="44594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sng" cap="none" strike="noStrike">
              <a:solidFill>
                <a:srgbClr val="9FC5E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8400" y="53500"/>
            <a:ext cx="2532002" cy="12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9675" y="1014563"/>
            <a:ext cx="2532000" cy="1427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4375" y="2442375"/>
            <a:ext cx="2532000" cy="1469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41046" y="3528200"/>
            <a:ext cx="2565894" cy="14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213825" y="14953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60">
                <a:latin typeface="Lobster"/>
                <a:ea typeface="Lobster"/>
                <a:cs typeface="Lobster"/>
                <a:sym typeface="Lobster"/>
              </a:rPr>
              <a:t>Coding Key</a:t>
            </a:r>
            <a:endParaRPr sz="466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213825" y="2328800"/>
            <a:ext cx="28848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Share your coding key on this slide.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1300"/>
              <a:buNone/>
            </a:pPr>
            <a:r>
              <a:t/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9"/>
          <p:cNvSpPr/>
          <p:nvPr/>
        </p:nvSpPr>
        <p:spPr>
          <a:xfrm>
            <a:off x="3969825" y="249775"/>
            <a:ext cx="4924500" cy="468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Insert Picture Here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213825" y="14953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60">
                <a:latin typeface="Lobster"/>
                <a:ea typeface="Lobster"/>
                <a:cs typeface="Lobster"/>
                <a:sym typeface="Lobster"/>
              </a:rPr>
              <a:t>Website View</a:t>
            </a:r>
            <a:endParaRPr sz="466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213825" y="2328800"/>
            <a:ext cx="31179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Share your website view on this slide.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1300"/>
              <a:buNone/>
            </a:pPr>
            <a:r>
              <a:t/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3969825" y="249775"/>
            <a:ext cx="4924500" cy="4683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Insert Picture Here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" name="Google Shape;226;p31"/>
          <p:cNvGraphicFramePr/>
          <p:nvPr/>
        </p:nvGraphicFramePr>
        <p:xfrm>
          <a:off x="95241" y="647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{493A79E6-EBAF-4E00-8BC6-5A78A0558ABF}</a:tableStyleId>
              </a:tblPr>
              <a:tblGrid>
                <a:gridCol w="3785625"/>
                <a:gridCol w="1713150"/>
                <a:gridCol w="1738475"/>
                <a:gridCol w="1716250"/>
              </a:tblGrid>
              <a:tr h="48657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" sz="2300" u="none" cap="none" strike="noStrike">
                          <a:latin typeface="Lora"/>
                          <a:ea typeface="Lora"/>
                          <a:cs typeface="Lora"/>
                          <a:sym typeface="Lora"/>
                        </a:rPr>
                        <a:t>Rock, Paper, Scissors Project</a:t>
                      </a:r>
                      <a:r>
                        <a:rPr b="0" lang="en" sz="2300" u="none" cap="none" strike="noStrike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  Rubric</a:t>
                      </a:r>
                      <a:endParaRPr b="0" sz="2300" u="none" cap="none" strike="noStrike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Name___________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Exceeds Expectations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10-8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Meets Expectations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7-5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Developing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4-0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2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HTML structure for the game</a:t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Rockwell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Title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Rockwell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Header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Rockwell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Script</a:t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90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Included three buttons to submit the guess</a:t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</a:tr>
              <a:tr h="51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A display area for messages about game results</a:t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  <a:tr h="4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Student was on task, worked well with their group, and work was submitted on time.</a:t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  <a:tr h="6096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Comments:</a:t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Total Points: ___/40</a:t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