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7" r:id="rId8"/>
    <p:sldId id="262" r:id="rId9"/>
    <p:sldId id="258" r:id="rId10"/>
    <p:sldId id="266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6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DCEB0-04EF-4E47-A30A-2D830CC64313}" v="873" dt="2023-04-20T20:35:59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thi Devalpalli" userId="bf2fd3b674261f84" providerId="LiveId" clId="{B40DCEB0-04EF-4E47-A30A-2D830CC64313}"/>
    <pc:docChg chg="undo custSel addSld delSld modSld sldOrd">
      <pc:chgData name="Sravanthi Devalpalli" userId="bf2fd3b674261f84" providerId="LiveId" clId="{B40DCEB0-04EF-4E47-A30A-2D830CC64313}" dt="2023-04-21T08:28:54.389" v="2803" actId="11529"/>
      <pc:docMkLst>
        <pc:docMk/>
      </pc:docMkLst>
      <pc:sldChg chg="addSp delSp modSp mod">
        <pc:chgData name="Sravanthi Devalpalli" userId="bf2fd3b674261f84" providerId="LiveId" clId="{B40DCEB0-04EF-4E47-A30A-2D830CC64313}" dt="2023-04-20T15:05:50.515" v="1885" actId="14100"/>
        <pc:sldMkLst>
          <pc:docMk/>
          <pc:sldMk cId="1652133998" sldId="256"/>
        </pc:sldMkLst>
        <pc:spChg chg="mod">
          <ac:chgData name="Sravanthi Devalpalli" userId="bf2fd3b674261f84" providerId="LiveId" clId="{B40DCEB0-04EF-4E47-A30A-2D830CC64313}" dt="2023-04-20T09:36:22.081" v="1437" actId="255"/>
          <ac:spMkLst>
            <pc:docMk/>
            <pc:sldMk cId="1652133998" sldId="256"/>
            <ac:spMk id="7" creationId="{00000000-0000-0000-0000-000000000000}"/>
          </ac:spMkLst>
        </pc:spChg>
        <pc:picChg chg="del">
          <ac:chgData name="Sravanthi Devalpalli" userId="bf2fd3b674261f84" providerId="LiveId" clId="{B40DCEB0-04EF-4E47-A30A-2D830CC64313}" dt="2023-04-20T15:04:58.608" v="1878" actId="478"/>
          <ac:picMkLst>
            <pc:docMk/>
            <pc:sldMk cId="1652133998" sldId="256"/>
            <ac:picMk id="3" creationId="{B5126960-9212-CC8E-2534-B7885806B295}"/>
          </ac:picMkLst>
        </pc:picChg>
        <pc:picChg chg="add mod">
          <ac:chgData name="Sravanthi Devalpalli" userId="bf2fd3b674261f84" providerId="LiveId" clId="{B40DCEB0-04EF-4E47-A30A-2D830CC64313}" dt="2023-04-20T15:05:50.515" v="1885" actId="14100"/>
          <ac:picMkLst>
            <pc:docMk/>
            <pc:sldMk cId="1652133998" sldId="256"/>
            <ac:picMk id="5" creationId="{3E2D0FF7-A13F-F74A-EDF6-917B94E0C9B7}"/>
          </ac:picMkLst>
        </pc:picChg>
      </pc:sldChg>
      <pc:sldChg chg="modSp mod">
        <pc:chgData name="Sravanthi Devalpalli" userId="bf2fd3b674261f84" providerId="LiveId" clId="{B40DCEB0-04EF-4E47-A30A-2D830CC64313}" dt="2023-04-20T09:22:31.753" v="1349" actId="255"/>
        <pc:sldMkLst>
          <pc:docMk/>
          <pc:sldMk cId="1654255301" sldId="257"/>
        </pc:sldMkLst>
        <pc:spChg chg="mod">
          <ac:chgData name="Sravanthi Devalpalli" userId="bf2fd3b674261f84" providerId="LiveId" clId="{B40DCEB0-04EF-4E47-A30A-2D830CC64313}" dt="2023-04-20T09:22:31.753" v="1349" actId="255"/>
          <ac:spMkLst>
            <pc:docMk/>
            <pc:sldMk cId="1654255301" sldId="257"/>
            <ac:spMk id="14" creationId="{00000000-0000-0000-0000-000000000000}"/>
          </ac:spMkLst>
        </pc:spChg>
      </pc:sldChg>
      <pc:sldChg chg="addSp delSp modSp mod">
        <pc:chgData name="Sravanthi Devalpalli" userId="bf2fd3b674261f84" providerId="LiveId" clId="{B40DCEB0-04EF-4E47-A30A-2D830CC64313}" dt="2023-04-20T15:24:10.372" v="1951" actId="14100"/>
        <pc:sldMkLst>
          <pc:docMk/>
          <pc:sldMk cId="4010278615" sldId="258"/>
        </pc:sldMkLst>
        <pc:spChg chg="mod">
          <ac:chgData name="Sravanthi Devalpalli" userId="bf2fd3b674261f84" providerId="LiveId" clId="{B40DCEB0-04EF-4E47-A30A-2D830CC64313}" dt="2023-04-19T22:50:22.241" v="940" actId="20577"/>
          <ac:spMkLst>
            <pc:docMk/>
            <pc:sldMk cId="4010278615" sldId="258"/>
            <ac:spMk id="2" creationId="{00000000-0000-0000-0000-000000000000}"/>
          </ac:spMkLst>
        </pc:spChg>
        <pc:spChg chg="add del mod">
          <ac:chgData name="Sravanthi Devalpalli" userId="bf2fd3b674261f84" providerId="LiveId" clId="{B40DCEB0-04EF-4E47-A30A-2D830CC64313}" dt="2023-04-20T14:25:40.542" v="1851" actId="931"/>
          <ac:spMkLst>
            <pc:docMk/>
            <pc:sldMk cId="4010278615" sldId="258"/>
            <ac:spMk id="5" creationId="{E1CD149C-BDB2-5C8A-27C0-B8251661FC99}"/>
          </ac:spMkLst>
        </pc:spChg>
        <pc:spChg chg="add del mod">
          <ac:chgData name="Sravanthi Devalpalli" userId="bf2fd3b674261f84" providerId="LiveId" clId="{B40DCEB0-04EF-4E47-A30A-2D830CC64313}" dt="2023-04-19T22:48:03.749" v="866" actId="478"/>
          <ac:spMkLst>
            <pc:docMk/>
            <pc:sldMk cId="4010278615" sldId="258"/>
            <ac:spMk id="9" creationId="{F977EEE4-2DB7-A45D-B38D-530A8C089EF5}"/>
          </ac:spMkLst>
        </pc:spChg>
        <pc:spChg chg="add del mod">
          <ac:chgData name="Sravanthi Devalpalli" userId="bf2fd3b674261f84" providerId="LiveId" clId="{B40DCEB0-04EF-4E47-A30A-2D830CC64313}" dt="2023-04-20T15:23:48.997" v="1944" actId="931"/>
          <ac:spMkLst>
            <pc:docMk/>
            <pc:sldMk cId="4010278615" sldId="258"/>
            <ac:spMk id="10" creationId="{A4BAD452-4798-D450-5E51-CA60D25B2E45}"/>
          </ac:spMkLst>
        </pc:spChg>
        <pc:graphicFrameChg chg="add del mod">
          <ac:chgData name="Sravanthi Devalpalli" userId="bf2fd3b674261f84" providerId="LiveId" clId="{B40DCEB0-04EF-4E47-A30A-2D830CC64313}" dt="2023-04-20T14:24:03.389" v="1848" actId="478"/>
          <ac:graphicFrameMkLst>
            <pc:docMk/>
            <pc:sldMk cId="4010278615" sldId="258"/>
            <ac:graphicFrameMk id="3" creationId="{016A3EEB-D2D8-81CC-4F1D-4CE4446AD937}"/>
          </ac:graphicFrameMkLst>
        </pc:graphicFrameChg>
        <pc:picChg chg="add del mod">
          <ac:chgData name="Sravanthi Devalpalli" userId="bf2fd3b674261f84" providerId="LiveId" clId="{B40DCEB0-04EF-4E47-A30A-2D830CC64313}" dt="2023-04-20T15:23:34.728" v="1943" actId="478"/>
          <ac:picMkLst>
            <pc:docMk/>
            <pc:sldMk cId="4010278615" sldId="258"/>
            <ac:picMk id="7" creationId="{A0DE2EFF-1CD1-8B6A-66A6-33C7752DC965}"/>
          </ac:picMkLst>
        </pc:picChg>
        <pc:picChg chg="del mod">
          <ac:chgData name="Sravanthi Devalpalli" userId="bf2fd3b674261f84" providerId="LiveId" clId="{B40DCEB0-04EF-4E47-A30A-2D830CC64313}" dt="2023-04-20T14:25:22.999" v="1850" actId="478"/>
          <ac:picMkLst>
            <pc:docMk/>
            <pc:sldMk cId="4010278615" sldId="258"/>
            <ac:picMk id="8" creationId="{0BADC2E0-E715-0FCE-A395-B2C2C6F22940}"/>
          </ac:picMkLst>
        </pc:picChg>
        <pc:picChg chg="add mod">
          <ac:chgData name="Sravanthi Devalpalli" userId="bf2fd3b674261f84" providerId="LiveId" clId="{B40DCEB0-04EF-4E47-A30A-2D830CC64313}" dt="2023-04-20T15:24:10.372" v="1951" actId="14100"/>
          <ac:picMkLst>
            <pc:docMk/>
            <pc:sldMk cId="4010278615" sldId="258"/>
            <ac:picMk id="12" creationId="{B6483DB2-2D9E-D153-BD45-9C8F4E3E7C41}"/>
          </ac:picMkLst>
        </pc:picChg>
      </pc:sldChg>
      <pc:sldChg chg="modSp mod">
        <pc:chgData name="Sravanthi Devalpalli" userId="bf2fd3b674261f84" providerId="LiveId" clId="{B40DCEB0-04EF-4E47-A30A-2D830CC64313}" dt="2023-04-20T10:01:54.446" v="1824" actId="108"/>
        <pc:sldMkLst>
          <pc:docMk/>
          <pc:sldMk cId="2853788422" sldId="259"/>
        </pc:sldMkLst>
        <pc:spChg chg="mod">
          <ac:chgData name="Sravanthi Devalpalli" userId="bf2fd3b674261f84" providerId="LiveId" clId="{B40DCEB0-04EF-4E47-A30A-2D830CC64313}" dt="2023-04-20T10:01:54.446" v="1824" actId="108"/>
          <ac:spMkLst>
            <pc:docMk/>
            <pc:sldMk cId="2853788422" sldId="259"/>
            <ac:spMk id="2" creationId="{00000000-0000-0000-0000-000000000000}"/>
          </ac:spMkLst>
        </pc:spChg>
      </pc:sldChg>
      <pc:sldChg chg="addSp delSp modSp del mod ord">
        <pc:chgData name="Sravanthi Devalpalli" userId="bf2fd3b674261f84" providerId="LiveId" clId="{B40DCEB0-04EF-4E47-A30A-2D830CC64313}" dt="2023-04-20T16:06:46.578" v="2449" actId="47"/>
        <pc:sldMkLst>
          <pc:docMk/>
          <pc:sldMk cId="4224509479" sldId="260"/>
        </pc:sldMkLst>
        <pc:spChg chg="mod">
          <ac:chgData name="Sravanthi Devalpalli" userId="bf2fd3b674261f84" providerId="LiveId" clId="{B40DCEB0-04EF-4E47-A30A-2D830CC64313}" dt="2023-04-19T22:44:06.426" v="706" actId="20577"/>
          <ac:spMkLst>
            <pc:docMk/>
            <pc:sldMk cId="4224509479" sldId="260"/>
            <ac:spMk id="2" creationId="{00000000-0000-0000-0000-000000000000}"/>
          </ac:spMkLst>
        </pc:spChg>
        <pc:spChg chg="add del mod">
          <ac:chgData name="Sravanthi Devalpalli" userId="bf2fd3b674261f84" providerId="LiveId" clId="{B40DCEB0-04EF-4E47-A30A-2D830CC64313}" dt="2023-04-19T22:09:02.299" v="15" actId="478"/>
          <ac:spMkLst>
            <pc:docMk/>
            <pc:sldMk cId="4224509479" sldId="260"/>
            <ac:spMk id="6" creationId="{DDB25EE7-A3CF-21EE-50E2-F55633E0B8AB}"/>
          </ac:spMkLst>
        </pc:spChg>
        <pc:spChg chg="add del mod">
          <ac:chgData name="Sravanthi Devalpalli" userId="bf2fd3b674261f84" providerId="LiveId" clId="{B40DCEB0-04EF-4E47-A30A-2D830CC64313}" dt="2023-04-20T09:47:35.098" v="1674" actId="478"/>
          <ac:spMkLst>
            <pc:docMk/>
            <pc:sldMk cId="4224509479" sldId="260"/>
            <ac:spMk id="7" creationId="{1A15BCF6-9655-94C0-6453-28D4D24CB7BB}"/>
          </ac:spMkLst>
        </pc:spChg>
        <pc:spChg chg="add del mod">
          <ac:chgData name="Sravanthi Devalpalli" userId="bf2fd3b674261f84" providerId="LiveId" clId="{B40DCEB0-04EF-4E47-A30A-2D830CC64313}" dt="2023-04-19T22:19:56.933" v="98" actId="478"/>
          <ac:spMkLst>
            <pc:docMk/>
            <pc:sldMk cId="4224509479" sldId="260"/>
            <ac:spMk id="16" creationId="{F3052D3D-5184-E22F-EC6F-5AE48E205F31}"/>
          </ac:spMkLst>
        </pc:spChg>
        <pc:spChg chg="add del mod">
          <ac:chgData name="Sravanthi Devalpalli" userId="bf2fd3b674261f84" providerId="LiveId" clId="{B40DCEB0-04EF-4E47-A30A-2D830CC64313}" dt="2023-04-19T22:20:57.543" v="102"/>
          <ac:spMkLst>
            <pc:docMk/>
            <pc:sldMk cId="4224509479" sldId="260"/>
            <ac:spMk id="17" creationId="{49473ED2-F0F9-6521-CCBB-F40009E33884}"/>
          </ac:spMkLst>
        </pc:spChg>
        <pc:spChg chg="add mod">
          <ac:chgData name="Sravanthi Devalpalli" userId="bf2fd3b674261f84" providerId="LiveId" clId="{B40DCEB0-04EF-4E47-A30A-2D830CC64313}" dt="2023-04-20T15:16:27.413" v="1898" actId="1076"/>
          <ac:spMkLst>
            <pc:docMk/>
            <pc:sldMk cId="4224509479" sldId="260"/>
            <ac:spMk id="18" creationId="{13DE81A7-BF72-DE78-83EC-91B4A4088AD6}"/>
          </ac:spMkLst>
        </pc:spChg>
        <pc:graphicFrameChg chg="add del mod modGraphic">
          <ac:chgData name="Sravanthi Devalpalli" userId="bf2fd3b674261f84" providerId="LiveId" clId="{B40DCEB0-04EF-4E47-A30A-2D830CC64313}" dt="2023-04-20T15:20:48.240" v="1942"/>
          <ac:graphicFrameMkLst>
            <pc:docMk/>
            <pc:sldMk cId="4224509479" sldId="260"/>
            <ac:graphicFrameMk id="4" creationId="{00000000-0000-0000-0000-000000000000}"/>
          </ac:graphicFrameMkLst>
        </pc:graphicFrameChg>
        <pc:graphicFrameChg chg="add del mod modGraphic">
          <ac:chgData name="Sravanthi Devalpalli" userId="bf2fd3b674261f84" providerId="LiveId" clId="{B40DCEB0-04EF-4E47-A30A-2D830CC64313}" dt="2023-04-19T22:14:07.793" v="40" actId="478"/>
          <ac:graphicFrameMkLst>
            <pc:docMk/>
            <pc:sldMk cId="4224509479" sldId="260"/>
            <ac:graphicFrameMk id="7" creationId="{841C76C8-BF1F-37C1-5B8B-95C705DEEA9D}"/>
          </ac:graphicFrameMkLst>
        </pc:graphicFrameChg>
        <pc:graphicFrameChg chg="add del mod">
          <ac:chgData name="Sravanthi Devalpalli" userId="bf2fd3b674261f84" providerId="LiveId" clId="{B40DCEB0-04EF-4E47-A30A-2D830CC64313}" dt="2023-04-19T22:14:03.898" v="39" actId="478"/>
          <ac:graphicFrameMkLst>
            <pc:docMk/>
            <pc:sldMk cId="4224509479" sldId="260"/>
            <ac:graphicFrameMk id="8" creationId="{67FF39AD-D6D0-AF91-9665-3E627FAB8BD1}"/>
          </ac:graphicFrameMkLst>
        </pc:graphicFrameChg>
        <pc:graphicFrameChg chg="add del mod">
          <ac:chgData name="Sravanthi Devalpalli" userId="bf2fd3b674261f84" providerId="LiveId" clId="{B40DCEB0-04EF-4E47-A30A-2D830CC64313}" dt="2023-04-19T22:14:02.073" v="38" actId="478"/>
          <ac:graphicFrameMkLst>
            <pc:docMk/>
            <pc:sldMk cId="4224509479" sldId="260"/>
            <ac:graphicFrameMk id="9" creationId="{211A2FE5-BE5C-C39F-DD4B-C71B711F24BD}"/>
          </ac:graphicFrameMkLst>
        </pc:graphicFrameChg>
        <pc:graphicFrameChg chg="add del mod modGraphic">
          <ac:chgData name="Sravanthi Devalpalli" userId="bf2fd3b674261f84" providerId="LiveId" clId="{B40DCEB0-04EF-4E47-A30A-2D830CC64313}" dt="2023-04-19T22:24:32.620" v="127" actId="478"/>
          <ac:graphicFrameMkLst>
            <pc:docMk/>
            <pc:sldMk cId="4224509479" sldId="260"/>
            <ac:graphicFrameMk id="19" creationId="{6DD259C7-4B76-7AB7-3307-8FFC7D92462E}"/>
          </ac:graphicFrameMkLst>
        </pc:graphicFrameChg>
        <pc:picChg chg="add del mod">
          <ac:chgData name="Sravanthi Devalpalli" userId="bf2fd3b674261f84" providerId="LiveId" clId="{B40DCEB0-04EF-4E47-A30A-2D830CC64313}" dt="2023-04-19T22:06:23.023" v="6" actId="478"/>
          <ac:picMkLst>
            <pc:docMk/>
            <pc:sldMk cId="4224509479" sldId="260"/>
            <ac:picMk id="5" creationId="{887503F2-17DB-B46A-99FC-7958F2C891A1}"/>
          </ac:picMkLst>
        </pc:picChg>
        <pc:picChg chg="add mod">
          <ac:chgData name="Sravanthi Devalpalli" userId="bf2fd3b674261f84" providerId="LiveId" clId="{B40DCEB0-04EF-4E47-A30A-2D830CC64313}" dt="2023-04-20T09:47:24.697" v="1671" actId="1076"/>
          <ac:picMkLst>
            <pc:docMk/>
            <pc:sldMk cId="4224509479" sldId="260"/>
            <ac:picMk id="5" creationId="{91885676-C098-9121-834B-100F33D29C32}"/>
          </ac:picMkLst>
        </pc:picChg>
        <pc:picChg chg="add mod">
          <ac:chgData name="Sravanthi Devalpalli" userId="bf2fd3b674261f84" providerId="LiveId" clId="{B40DCEB0-04EF-4E47-A30A-2D830CC64313}" dt="2023-04-20T09:48:08.702" v="1678" actId="1076"/>
          <ac:picMkLst>
            <pc:docMk/>
            <pc:sldMk cId="4224509479" sldId="260"/>
            <ac:picMk id="9" creationId="{588E5A3C-28C8-FC72-1952-3CD4C3F0B0C5}"/>
          </ac:picMkLst>
        </pc:picChg>
        <pc:picChg chg="add mod">
          <ac:chgData name="Sravanthi Devalpalli" userId="bf2fd3b674261f84" providerId="LiveId" clId="{B40DCEB0-04EF-4E47-A30A-2D830CC64313}" dt="2023-04-20T09:46:30.974" v="1666" actId="1076"/>
          <ac:picMkLst>
            <pc:docMk/>
            <pc:sldMk cId="4224509479" sldId="260"/>
            <ac:picMk id="11" creationId="{6A184A84-DA04-E569-90FC-DF026EEE1447}"/>
          </ac:picMkLst>
        </pc:picChg>
        <pc:picChg chg="add del mod">
          <ac:chgData name="Sravanthi Devalpalli" userId="bf2fd3b674261f84" providerId="LiveId" clId="{B40DCEB0-04EF-4E47-A30A-2D830CC64313}" dt="2023-04-20T15:16:09.115" v="1894" actId="478"/>
          <ac:picMkLst>
            <pc:docMk/>
            <pc:sldMk cId="4224509479" sldId="260"/>
            <ac:picMk id="12" creationId="{1BCFBCD3-E604-1A3F-C558-A5FC6ED7EDB3}"/>
          </ac:picMkLst>
        </pc:picChg>
        <pc:picChg chg="add mod">
          <ac:chgData name="Sravanthi Devalpalli" userId="bf2fd3b674261f84" providerId="LiveId" clId="{B40DCEB0-04EF-4E47-A30A-2D830CC64313}" dt="2023-04-19T22:16:33.103" v="62" actId="14100"/>
          <ac:picMkLst>
            <pc:docMk/>
            <pc:sldMk cId="4224509479" sldId="260"/>
            <ac:picMk id="13" creationId="{EB82D03E-0893-7A9B-C43A-97B46C2EC932}"/>
          </ac:picMkLst>
        </pc:picChg>
        <pc:picChg chg="add mod">
          <ac:chgData name="Sravanthi Devalpalli" userId="bf2fd3b674261f84" providerId="LiveId" clId="{B40DCEB0-04EF-4E47-A30A-2D830CC64313}" dt="2023-04-19T22:17:34.870" v="68" actId="1076"/>
          <ac:picMkLst>
            <pc:docMk/>
            <pc:sldMk cId="4224509479" sldId="260"/>
            <ac:picMk id="15" creationId="{D21E4A9C-A306-3DA6-D5B2-DB5B26FA028C}"/>
          </ac:picMkLst>
        </pc:picChg>
        <pc:picChg chg="add mod">
          <ac:chgData name="Sravanthi Devalpalli" userId="bf2fd3b674261f84" providerId="LiveId" clId="{B40DCEB0-04EF-4E47-A30A-2D830CC64313}" dt="2023-04-20T15:02:12.090" v="1877" actId="1076"/>
          <ac:picMkLst>
            <pc:docMk/>
            <pc:sldMk cId="4224509479" sldId="260"/>
            <ac:picMk id="16" creationId="{7138D240-8FA6-0C2E-F5B7-7559E4C272CA}"/>
          </ac:picMkLst>
        </pc:picChg>
        <pc:picChg chg="add mod">
          <ac:chgData name="Sravanthi Devalpalli" userId="bf2fd3b674261f84" providerId="LiveId" clId="{B40DCEB0-04EF-4E47-A30A-2D830CC64313}" dt="2023-04-20T15:15:33.311" v="1893" actId="1076"/>
          <ac:picMkLst>
            <pc:docMk/>
            <pc:sldMk cId="4224509479" sldId="260"/>
            <ac:picMk id="19" creationId="{04943EF8-347A-1CAB-3669-2B85ABA232CB}"/>
          </ac:picMkLst>
        </pc:picChg>
        <pc:picChg chg="add del mod">
          <ac:chgData name="Sravanthi Devalpalli" userId="bf2fd3b674261f84" providerId="LiveId" clId="{B40DCEB0-04EF-4E47-A30A-2D830CC64313}" dt="2023-04-20T15:16:13.238" v="1896" actId="478"/>
          <ac:picMkLst>
            <pc:docMk/>
            <pc:sldMk cId="4224509479" sldId="260"/>
            <ac:picMk id="21" creationId="{D31073BA-B7DD-F3C5-3608-22E2C9CD2112}"/>
          </ac:picMkLst>
        </pc:picChg>
        <pc:picChg chg="add mod">
          <ac:chgData name="Sravanthi Devalpalli" userId="bf2fd3b674261f84" providerId="LiveId" clId="{B40DCEB0-04EF-4E47-A30A-2D830CC64313}" dt="2023-04-20T15:17:03.264" v="1901" actId="1076"/>
          <ac:picMkLst>
            <pc:docMk/>
            <pc:sldMk cId="4224509479" sldId="260"/>
            <ac:picMk id="22" creationId="{B51617E9-3932-258B-CE63-A902A1A20EB7}"/>
          </ac:picMkLst>
        </pc:picChg>
        <pc:picChg chg="add del mod">
          <ac:chgData name="Sravanthi Devalpalli" userId="bf2fd3b674261f84" providerId="LiveId" clId="{B40DCEB0-04EF-4E47-A30A-2D830CC64313}" dt="2023-04-19T22:26:08.039" v="136" actId="478"/>
          <ac:picMkLst>
            <pc:docMk/>
            <pc:sldMk cId="4224509479" sldId="260"/>
            <ac:picMk id="23" creationId="{760D81F7-518E-4D4F-2A36-E22554E352E2}"/>
          </ac:picMkLst>
        </pc:picChg>
        <pc:picChg chg="add del mod">
          <ac:chgData name="Sravanthi Devalpalli" userId="bf2fd3b674261f84" providerId="LiveId" clId="{B40DCEB0-04EF-4E47-A30A-2D830CC64313}" dt="2023-04-20T15:16:11.493" v="1895" actId="478"/>
          <ac:picMkLst>
            <pc:docMk/>
            <pc:sldMk cId="4224509479" sldId="260"/>
            <ac:picMk id="25" creationId="{ABC90F77-8DB9-DBA1-B5D6-7D3F3559FF8D}"/>
          </ac:picMkLst>
        </pc:picChg>
        <pc:picChg chg="add del mod">
          <ac:chgData name="Sravanthi Devalpalli" userId="bf2fd3b674261f84" providerId="LiveId" clId="{B40DCEB0-04EF-4E47-A30A-2D830CC64313}" dt="2023-04-20T15:16:15.283" v="1897" actId="478"/>
          <ac:picMkLst>
            <pc:docMk/>
            <pc:sldMk cId="4224509479" sldId="260"/>
            <ac:picMk id="27" creationId="{3927F708-24F3-A0E9-CAC3-6BD395042802}"/>
          </ac:picMkLst>
        </pc:picChg>
      </pc:sldChg>
      <pc:sldChg chg="del">
        <pc:chgData name="Sravanthi Devalpalli" userId="bf2fd3b674261f84" providerId="LiveId" clId="{B40DCEB0-04EF-4E47-A30A-2D830CC64313}" dt="2023-04-20T09:30:37.330" v="1353" actId="47"/>
        <pc:sldMkLst>
          <pc:docMk/>
          <pc:sldMk cId="132884364" sldId="261"/>
        </pc:sldMkLst>
      </pc:sldChg>
      <pc:sldChg chg="addSp delSp modSp mod ord modClrScheme chgLayout">
        <pc:chgData name="Sravanthi Devalpalli" userId="bf2fd3b674261f84" providerId="LiveId" clId="{B40DCEB0-04EF-4E47-A30A-2D830CC64313}" dt="2023-04-21T08:28:54.389" v="2803" actId="11529"/>
        <pc:sldMkLst>
          <pc:docMk/>
          <pc:sldMk cId="2224495804" sldId="262"/>
        </pc:sldMkLst>
        <pc:spChg chg="mod">
          <ac:chgData name="Sravanthi Devalpalli" userId="bf2fd3b674261f84" providerId="LiveId" clId="{B40DCEB0-04EF-4E47-A30A-2D830CC64313}" dt="2023-04-20T18:03:10.745" v="2531" actId="20577"/>
          <ac:spMkLst>
            <pc:docMk/>
            <pc:sldMk cId="2224495804" sldId="262"/>
            <ac:spMk id="2" creationId="{00000000-0000-0000-0000-000000000000}"/>
          </ac:spMkLst>
        </pc:spChg>
        <pc:spChg chg="add del mod">
          <ac:chgData name="Sravanthi Devalpalli" userId="bf2fd3b674261f84" providerId="LiveId" clId="{B40DCEB0-04EF-4E47-A30A-2D830CC64313}" dt="2023-04-20T09:57:51.462" v="1795" actId="478"/>
          <ac:spMkLst>
            <pc:docMk/>
            <pc:sldMk cId="2224495804" sldId="262"/>
            <ac:spMk id="3" creationId="{00000000-0000-0000-0000-000000000000}"/>
          </ac:spMkLst>
        </pc:spChg>
        <pc:spChg chg="add del mod">
          <ac:chgData name="Sravanthi Devalpalli" userId="bf2fd3b674261f84" providerId="LiveId" clId="{B40DCEB0-04EF-4E47-A30A-2D830CC64313}" dt="2023-04-21T08:28:54.389" v="2803" actId="11529"/>
          <ac:spMkLst>
            <pc:docMk/>
            <pc:sldMk cId="2224495804" sldId="262"/>
            <ac:spMk id="3" creationId="{E8EB8200-EEE4-6940-C078-391462F46FCA}"/>
          </ac:spMkLst>
        </pc:spChg>
        <pc:spChg chg="del">
          <ac:chgData name="Sravanthi Devalpalli" userId="bf2fd3b674261f84" providerId="LiveId" clId="{B40DCEB0-04EF-4E47-A30A-2D830CC64313}" dt="2023-04-19T22:53:32.311" v="943" actId="931"/>
          <ac:spMkLst>
            <pc:docMk/>
            <pc:sldMk cId="2224495804" sldId="262"/>
            <ac:spMk id="4" creationId="{00000000-0000-0000-0000-000000000000}"/>
          </ac:spMkLst>
        </pc:spChg>
        <pc:spChg chg="add del mod">
          <ac:chgData name="Sravanthi Devalpalli" userId="bf2fd3b674261f84" providerId="LiveId" clId="{B40DCEB0-04EF-4E47-A30A-2D830CC64313}" dt="2023-04-20T09:57:54.362" v="1797" actId="478"/>
          <ac:spMkLst>
            <pc:docMk/>
            <pc:sldMk cId="2224495804" sldId="262"/>
            <ac:spMk id="5" creationId="{00000000-0000-0000-0000-000000000000}"/>
          </ac:spMkLst>
        </pc:spChg>
        <pc:spChg chg="add del">
          <ac:chgData name="Sravanthi Devalpalli" userId="bf2fd3b674261f84" providerId="LiveId" clId="{B40DCEB0-04EF-4E47-A30A-2D830CC64313}" dt="2023-04-20T08:49:59.737" v="994" actId="931"/>
          <ac:spMkLst>
            <pc:docMk/>
            <pc:sldMk cId="2224495804" sldId="262"/>
            <ac:spMk id="6" creationId="{00000000-0000-0000-0000-000000000000}"/>
          </ac:spMkLst>
        </pc:spChg>
        <pc:picChg chg="add mod">
          <ac:chgData name="Sravanthi Devalpalli" userId="bf2fd3b674261f84" providerId="LiveId" clId="{B40DCEB0-04EF-4E47-A30A-2D830CC64313}" dt="2023-04-20T18:03:22.783" v="2532" actId="1076"/>
          <ac:picMkLst>
            <pc:docMk/>
            <pc:sldMk cId="2224495804" sldId="262"/>
            <ac:picMk id="7" creationId="{C46A6674-84BB-059E-67BC-A284EB3CFDF0}"/>
          </ac:picMkLst>
        </pc:picChg>
        <pc:picChg chg="add mod">
          <ac:chgData name="Sravanthi Devalpalli" userId="bf2fd3b674261f84" providerId="LiveId" clId="{B40DCEB0-04EF-4E47-A30A-2D830CC64313}" dt="2023-04-20T18:03:40.820" v="2534" actId="1036"/>
          <ac:picMkLst>
            <pc:docMk/>
            <pc:sldMk cId="2224495804" sldId="262"/>
            <ac:picMk id="8" creationId="{726E0CF1-D2B4-F162-1EAE-17D3E06505CC}"/>
          </ac:picMkLst>
        </pc:picChg>
      </pc:sldChg>
      <pc:sldChg chg="del">
        <pc:chgData name="Sravanthi Devalpalli" userId="bf2fd3b674261f84" providerId="LiveId" clId="{B40DCEB0-04EF-4E47-A30A-2D830CC64313}" dt="2023-04-20T09:30:34.721" v="1352" actId="47"/>
        <pc:sldMkLst>
          <pc:docMk/>
          <pc:sldMk cId="1527004159" sldId="263"/>
        </pc:sldMkLst>
      </pc:sldChg>
      <pc:sldChg chg="del">
        <pc:chgData name="Sravanthi Devalpalli" userId="bf2fd3b674261f84" providerId="LiveId" clId="{B40DCEB0-04EF-4E47-A30A-2D830CC64313}" dt="2023-04-20T09:30:33.722" v="1351" actId="47"/>
        <pc:sldMkLst>
          <pc:docMk/>
          <pc:sldMk cId="1800380133" sldId="264"/>
        </pc:sldMkLst>
      </pc:sldChg>
      <pc:sldChg chg="del">
        <pc:chgData name="Sravanthi Devalpalli" userId="bf2fd3b674261f84" providerId="LiveId" clId="{B40DCEB0-04EF-4E47-A30A-2D830CC64313}" dt="2023-04-20T09:30:32.377" v="1350" actId="47"/>
        <pc:sldMkLst>
          <pc:docMk/>
          <pc:sldMk cId="3197023440" sldId="265"/>
        </pc:sldMkLst>
      </pc:sldChg>
      <pc:sldChg chg="addSp delSp modSp mod">
        <pc:chgData name="Sravanthi Devalpalli" userId="bf2fd3b674261f84" providerId="LiveId" clId="{B40DCEB0-04EF-4E47-A30A-2D830CC64313}" dt="2023-04-20T20:36:33.478" v="2654" actId="1076"/>
        <pc:sldMkLst>
          <pc:docMk/>
          <pc:sldMk cId="3683544629" sldId="266"/>
        </pc:sldMkLst>
        <pc:spChg chg="add del mod">
          <ac:chgData name="Sravanthi Devalpalli" userId="bf2fd3b674261f84" providerId="LiveId" clId="{B40DCEB0-04EF-4E47-A30A-2D830CC64313}" dt="2023-04-20T09:32:26.463" v="1422" actId="478"/>
          <ac:spMkLst>
            <pc:docMk/>
            <pc:sldMk cId="3683544629" sldId="266"/>
            <ac:spMk id="2" creationId="{00000000-0000-0000-0000-000000000000}"/>
          </ac:spMkLst>
        </pc:spChg>
        <pc:spChg chg="add mod">
          <ac:chgData name="Sravanthi Devalpalli" userId="bf2fd3b674261f84" providerId="LiveId" clId="{B40DCEB0-04EF-4E47-A30A-2D830CC64313}" dt="2023-04-20T20:36:33.478" v="2654" actId="1076"/>
          <ac:spMkLst>
            <pc:docMk/>
            <pc:sldMk cId="3683544629" sldId="266"/>
            <ac:spMk id="2" creationId="{70B957B4-6543-4A13-51F8-33849EE8BC5C}"/>
          </ac:spMkLst>
        </pc:spChg>
        <pc:spChg chg="add mod">
          <ac:chgData name="Sravanthi Devalpalli" userId="bf2fd3b674261f84" providerId="LiveId" clId="{B40DCEB0-04EF-4E47-A30A-2D830CC64313}" dt="2023-04-20T18:35:03.434" v="2628" actId="1076"/>
          <ac:spMkLst>
            <pc:docMk/>
            <pc:sldMk cId="3683544629" sldId="266"/>
            <ac:spMk id="3" creationId="{88554BEE-71E8-A085-EDFE-61735D1F054C}"/>
          </ac:spMkLst>
        </pc:spChg>
        <pc:spChg chg="mod">
          <ac:chgData name="Sravanthi Devalpalli" userId="bf2fd3b674261f84" providerId="LiveId" clId="{B40DCEB0-04EF-4E47-A30A-2D830CC64313}" dt="2023-04-20T18:29:44.573" v="2540" actId="14100"/>
          <ac:spMkLst>
            <pc:docMk/>
            <pc:sldMk cId="3683544629" sldId="266"/>
            <ac:spMk id="4" creationId="{00000000-0000-0000-0000-000000000000}"/>
          </ac:spMkLst>
        </pc:spChg>
        <pc:picChg chg="mod">
          <ac:chgData name="Sravanthi Devalpalli" userId="bf2fd3b674261f84" providerId="LiveId" clId="{B40DCEB0-04EF-4E47-A30A-2D830CC64313}" dt="2023-04-20T18:29:38.664" v="2539" actId="14100"/>
          <ac:picMkLst>
            <pc:docMk/>
            <pc:sldMk cId="3683544629" sldId="266"/>
            <ac:picMk id="5" creationId="{00000000-0000-0000-0000-000000000000}"/>
          </ac:picMkLst>
        </pc:picChg>
      </pc:sldChg>
      <pc:sldChg chg="addSp delSp modSp add mod ord">
        <pc:chgData name="Sravanthi Devalpalli" userId="bf2fd3b674261f84" providerId="LiveId" clId="{B40DCEB0-04EF-4E47-A30A-2D830CC64313}" dt="2023-04-21T08:26:12.964" v="2799" actId="14100"/>
        <pc:sldMkLst>
          <pc:docMk/>
          <pc:sldMk cId="705437334" sldId="267"/>
        </pc:sldMkLst>
        <pc:spChg chg="add del mod">
          <ac:chgData name="Sravanthi Devalpalli" userId="bf2fd3b674261f84" providerId="LiveId" clId="{B40DCEB0-04EF-4E47-A30A-2D830CC64313}" dt="2023-04-20T15:45:41.437" v="1974"/>
          <ac:spMkLst>
            <pc:docMk/>
            <pc:sldMk cId="705437334" sldId="267"/>
            <ac:spMk id="3" creationId="{CAA1913A-C463-C594-ECE3-CDB1C4CF07B7}"/>
          </ac:spMkLst>
        </pc:spChg>
        <pc:spChg chg="add del mod">
          <ac:chgData name="Sravanthi Devalpalli" userId="bf2fd3b674261f84" providerId="LiveId" clId="{B40DCEB0-04EF-4E47-A30A-2D830CC64313}" dt="2023-04-20T15:46:15.017" v="1977" actId="478"/>
          <ac:spMkLst>
            <pc:docMk/>
            <pc:sldMk cId="705437334" sldId="267"/>
            <ac:spMk id="7" creationId="{C16D0408-8E33-B8C9-3498-D8DAF965023C}"/>
          </ac:spMkLst>
        </pc:spChg>
        <pc:spChg chg="add del mod">
          <ac:chgData name="Sravanthi Devalpalli" userId="bf2fd3b674261f84" providerId="LiveId" clId="{B40DCEB0-04EF-4E47-A30A-2D830CC64313}" dt="2023-04-20T15:47:09.424" v="1984" actId="21"/>
          <ac:spMkLst>
            <pc:docMk/>
            <pc:sldMk cId="705437334" sldId="267"/>
            <ac:spMk id="8" creationId="{322A2E27-F507-B4E0-9C73-57075A0EBB2D}"/>
          </ac:spMkLst>
        </pc:spChg>
        <pc:spChg chg="add mod">
          <ac:chgData name="Sravanthi Devalpalli" userId="bf2fd3b674261f84" providerId="LiveId" clId="{B40DCEB0-04EF-4E47-A30A-2D830CC64313}" dt="2023-04-21T08:25:00.694" v="2776" actId="14100"/>
          <ac:spMkLst>
            <pc:docMk/>
            <pc:sldMk cId="705437334" sldId="267"/>
            <ac:spMk id="10" creationId="{9CB77B20-B3A7-260D-8251-9E8755A88406}"/>
          </ac:spMkLst>
        </pc:spChg>
        <pc:spChg chg="add mod">
          <ac:chgData name="Sravanthi Devalpalli" userId="bf2fd3b674261f84" providerId="LiveId" clId="{B40DCEB0-04EF-4E47-A30A-2D830CC64313}" dt="2023-04-20T15:52:21.882" v="2045" actId="1076"/>
          <ac:spMkLst>
            <pc:docMk/>
            <pc:sldMk cId="705437334" sldId="267"/>
            <ac:spMk id="12" creationId="{9F56DAE8-5276-BB33-C665-91F166521D02}"/>
          </ac:spMkLst>
        </pc:spChg>
        <pc:spChg chg="add mod">
          <ac:chgData name="Sravanthi Devalpalli" userId="bf2fd3b674261f84" providerId="LiveId" clId="{B40DCEB0-04EF-4E47-A30A-2D830CC64313}" dt="2023-04-21T08:24:51.556" v="2774" actId="14100"/>
          <ac:spMkLst>
            <pc:docMk/>
            <pc:sldMk cId="705437334" sldId="267"/>
            <ac:spMk id="14" creationId="{EA41F61C-F9B0-29FC-D3C3-BA829FF4DE0D}"/>
          </ac:spMkLst>
        </pc:spChg>
        <pc:spChg chg="add mod">
          <ac:chgData name="Sravanthi Devalpalli" userId="bf2fd3b674261f84" providerId="LiveId" clId="{B40DCEB0-04EF-4E47-A30A-2D830CC64313}" dt="2023-04-21T08:25:57.204" v="2796" actId="20577"/>
          <ac:spMkLst>
            <pc:docMk/>
            <pc:sldMk cId="705437334" sldId="267"/>
            <ac:spMk id="17" creationId="{1DCD3667-243C-A246-9195-D325399078A6}"/>
          </ac:spMkLst>
        </pc:spChg>
        <pc:spChg chg="del mod">
          <ac:chgData name="Sravanthi Devalpalli" userId="bf2fd3b674261f84" providerId="LiveId" clId="{B40DCEB0-04EF-4E47-A30A-2D830CC64313}" dt="2023-04-20T15:35:30.232" v="1970" actId="478"/>
          <ac:spMkLst>
            <pc:docMk/>
            <pc:sldMk cId="705437334" sldId="267"/>
            <ac:spMk id="18" creationId="{13DE81A7-BF72-DE78-83EC-91B4A4088AD6}"/>
          </ac:spMkLst>
        </pc:spChg>
        <pc:spChg chg="add mod">
          <ac:chgData name="Sravanthi Devalpalli" userId="bf2fd3b674261f84" providerId="LiveId" clId="{B40DCEB0-04EF-4E47-A30A-2D830CC64313}" dt="2023-04-21T08:26:12.964" v="2799" actId="14100"/>
          <ac:spMkLst>
            <pc:docMk/>
            <pc:sldMk cId="705437334" sldId="267"/>
            <ac:spMk id="20" creationId="{32E6CD29-1A40-5499-FAFC-2F18E83686DF}"/>
          </ac:spMkLst>
        </pc:spChg>
        <pc:spChg chg="add del mod">
          <ac:chgData name="Sravanthi Devalpalli" userId="bf2fd3b674261f84" providerId="LiveId" clId="{B40DCEB0-04EF-4E47-A30A-2D830CC64313}" dt="2023-04-21T08:26:05.702" v="2798" actId="14100"/>
          <ac:spMkLst>
            <pc:docMk/>
            <pc:sldMk cId="705437334" sldId="267"/>
            <ac:spMk id="21" creationId="{01092BC6-97FD-7A40-4D10-58A384995DAD}"/>
          </ac:spMkLst>
        </pc:spChg>
        <pc:spChg chg="add del mod">
          <ac:chgData name="Sravanthi Devalpalli" userId="bf2fd3b674261f84" providerId="LiveId" clId="{B40DCEB0-04EF-4E47-A30A-2D830CC64313}" dt="2023-04-20T15:50:54.615" v="2028"/>
          <ac:spMkLst>
            <pc:docMk/>
            <pc:sldMk cId="705437334" sldId="267"/>
            <ac:spMk id="23" creationId="{E0A42F48-8871-EF46-8C95-B01101021457}"/>
          </ac:spMkLst>
        </pc:spChg>
        <pc:spChg chg="add del mod">
          <ac:chgData name="Sravanthi Devalpalli" userId="bf2fd3b674261f84" providerId="LiveId" clId="{B40DCEB0-04EF-4E47-A30A-2D830CC64313}" dt="2023-04-20T16:05:09.289" v="2446" actId="1076"/>
          <ac:spMkLst>
            <pc:docMk/>
            <pc:sldMk cId="705437334" sldId="267"/>
            <ac:spMk id="24" creationId="{6D1352D3-046C-4A8F-B27D-E046D636723D}"/>
          </ac:spMkLst>
        </pc:spChg>
        <pc:spChg chg="add del mod">
          <ac:chgData name="Sravanthi Devalpalli" userId="bf2fd3b674261f84" providerId="LiveId" clId="{B40DCEB0-04EF-4E47-A30A-2D830CC64313}" dt="2023-04-20T16:12:17.677" v="2492" actId="478"/>
          <ac:spMkLst>
            <pc:docMk/>
            <pc:sldMk cId="705437334" sldId="267"/>
            <ac:spMk id="29" creationId="{5EEF04C5-2E5F-E27A-B388-BD589F97A5ED}"/>
          </ac:spMkLst>
        </pc:spChg>
        <pc:spChg chg="add del mod">
          <ac:chgData name="Sravanthi Devalpalli" userId="bf2fd3b674261f84" providerId="LiveId" clId="{B40DCEB0-04EF-4E47-A30A-2D830CC64313}" dt="2023-04-20T16:12:15.950" v="2491" actId="478"/>
          <ac:spMkLst>
            <pc:docMk/>
            <pc:sldMk cId="705437334" sldId="267"/>
            <ac:spMk id="30" creationId="{ABFF1889-D119-36EA-6AB4-2F5B2B895E47}"/>
          </ac:spMkLst>
        </pc:spChg>
        <pc:spChg chg="add del mod">
          <ac:chgData name="Sravanthi Devalpalli" userId="bf2fd3b674261f84" providerId="LiveId" clId="{B40DCEB0-04EF-4E47-A30A-2D830CC64313}" dt="2023-04-20T16:12:21.359" v="2494" actId="478"/>
          <ac:spMkLst>
            <pc:docMk/>
            <pc:sldMk cId="705437334" sldId="267"/>
            <ac:spMk id="31" creationId="{0B8E3E06-195A-B7A3-439E-5061F80E6A7A}"/>
          </ac:spMkLst>
        </pc:spChg>
        <pc:spChg chg="add del mod">
          <ac:chgData name="Sravanthi Devalpalli" userId="bf2fd3b674261f84" providerId="LiveId" clId="{B40DCEB0-04EF-4E47-A30A-2D830CC64313}" dt="2023-04-20T16:12:19.711" v="2493" actId="478"/>
          <ac:spMkLst>
            <pc:docMk/>
            <pc:sldMk cId="705437334" sldId="267"/>
            <ac:spMk id="32" creationId="{547972CC-6EE6-9A20-7A3D-C2BE48DA6E4E}"/>
          </ac:spMkLst>
        </pc:spChg>
        <pc:spChg chg="add del mod">
          <ac:chgData name="Sravanthi Devalpalli" userId="bf2fd3b674261f84" providerId="LiveId" clId="{B40DCEB0-04EF-4E47-A30A-2D830CC64313}" dt="2023-04-20T16:12:23.061" v="2495" actId="478"/>
          <ac:spMkLst>
            <pc:docMk/>
            <pc:sldMk cId="705437334" sldId="267"/>
            <ac:spMk id="33" creationId="{21813E76-21E5-36B3-F9D2-1F0CD7FCFADA}"/>
          </ac:spMkLst>
        </pc:spChg>
        <pc:graphicFrameChg chg="del mod">
          <ac:chgData name="Sravanthi Devalpalli" userId="bf2fd3b674261f84" providerId="LiveId" clId="{B40DCEB0-04EF-4E47-A30A-2D830CC64313}" dt="2023-04-20T15:46:11.706" v="1975" actId="478"/>
          <ac:graphicFrameMkLst>
            <pc:docMk/>
            <pc:sldMk cId="705437334" sldId="267"/>
            <ac:graphicFrameMk id="4" creationId="{00000000-0000-0000-0000-000000000000}"/>
          </ac:graphicFrameMkLst>
        </pc:graphicFrameChg>
        <pc:picChg chg="del">
          <ac:chgData name="Sravanthi Devalpalli" userId="bf2fd3b674261f84" providerId="LiveId" clId="{B40DCEB0-04EF-4E47-A30A-2D830CC64313}" dt="2023-04-20T15:35:23.248" v="1966" actId="478"/>
          <ac:picMkLst>
            <pc:docMk/>
            <pc:sldMk cId="705437334" sldId="267"/>
            <ac:picMk id="5" creationId="{91885676-C098-9121-834B-100F33D29C32}"/>
          </ac:picMkLst>
        </pc:picChg>
        <pc:picChg chg="del">
          <ac:chgData name="Sravanthi Devalpalli" userId="bf2fd3b674261f84" providerId="LiveId" clId="{B40DCEB0-04EF-4E47-A30A-2D830CC64313}" dt="2023-04-20T15:35:24.833" v="1967" actId="478"/>
          <ac:picMkLst>
            <pc:docMk/>
            <pc:sldMk cId="705437334" sldId="267"/>
            <ac:picMk id="9" creationId="{588E5A3C-28C8-FC72-1952-3CD4C3F0B0C5}"/>
          </ac:picMkLst>
        </pc:picChg>
        <pc:picChg chg="del">
          <ac:chgData name="Sravanthi Devalpalli" userId="bf2fd3b674261f84" providerId="LiveId" clId="{B40DCEB0-04EF-4E47-A30A-2D830CC64313}" dt="2023-04-20T15:35:21.366" v="1965" actId="478"/>
          <ac:picMkLst>
            <pc:docMk/>
            <pc:sldMk cId="705437334" sldId="267"/>
            <ac:picMk id="11" creationId="{6A184A84-DA04-E569-90FC-DF026EEE1447}"/>
          </ac:picMkLst>
        </pc:picChg>
        <pc:picChg chg="del">
          <ac:chgData name="Sravanthi Devalpalli" userId="bf2fd3b674261f84" providerId="LiveId" clId="{B40DCEB0-04EF-4E47-A30A-2D830CC64313}" dt="2023-04-20T15:35:18.002" v="1963" actId="478"/>
          <ac:picMkLst>
            <pc:docMk/>
            <pc:sldMk cId="705437334" sldId="267"/>
            <ac:picMk id="13" creationId="{EB82D03E-0893-7A9B-C43A-97B46C2EC932}"/>
          </ac:picMkLst>
        </pc:picChg>
        <pc:picChg chg="del">
          <ac:chgData name="Sravanthi Devalpalli" userId="bf2fd3b674261f84" providerId="LiveId" clId="{B40DCEB0-04EF-4E47-A30A-2D830CC64313}" dt="2023-04-20T15:35:14.615" v="1961" actId="478"/>
          <ac:picMkLst>
            <pc:docMk/>
            <pc:sldMk cId="705437334" sldId="267"/>
            <ac:picMk id="15" creationId="{D21E4A9C-A306-3DA6-D5B2-DB5B26FA028C}"/>
          </ac:picMkLst>
        </pc:picChg>
        <pc:picChg chg="del">
          <ac:chgData name="Sravanthi Devalpalli" userId="bf2fd3b674261f84" providerId="LiveId" clId="{B40DCEB0-04EF-4E47-A30A-2D830CC64313}" dt="2023-04-20T15:35:16.373" v="1962" actId="478"/>
          <ac:picMkLst>
            <pc:docMk/>
            <pc:sldMk cId="705437334" sldId="267"/>
            <ac:picMk id="16" creationId="{7138D240-8FA6-0C2E-F5B7-7559E4C272CA}"/>
          </ac:picMkLst>
        </pc:picChg>
        <pc:picChg chg="del">
          <ac:chgData name="Sravanthi Devalpalli" userId="bf2fd3b674261f84" providerId="LiveId" clId="{B40DCEB0-04EF-4E47-A30A-2D830CC64313}" dt="2023-04-20T15:35:19.500" v="1964" actId="478"/>
          <ac:picMkLst>
            <pc:docMk/>
            <pc:sldMk cId="705437334" sldId="267"/>
            <ac:picMk id="19" creationId="{04943EF8-347A-1CAB-3669-2B85ABA232CB}"/>
          </ac:picMkLst>
        </pc:picChg>
        <pc:picChg chg="del">
          <ac:chgData name="Sravanthi Devalpalli" userId="bf2fd3b674261f84" providerId="LiveId" clId="{B40DCEB0-04EF-4E47-A30A-2D830CC64313}" dt="2023-04-20T15:35:28.521" v="1969" actId="478"/>
          <ac:picMkLst>
            <pc:docMk/>
            <pc:sldMk cId="705437334" sldId="267"/>
            <ac:picMk id="22" creationId="{B51617E9-3932-258B-CE63-A902A1A20EB7}"/>
          </ac:picMkLst>
        </pc:picChg>
        <pc:picChg chg="add del mod">
          <ac:chgData name="Sravanthi Devalpalli" userId="bf2fd3b674261f84" providerId="LiveId" clId="{B40DCEB0-04EF-4E47-A30A-2D830CC64313}" dt="2023-04-20T16:10:04.742" v="2469" actId="478"/>
          <ac:picMkLst>
            <pc:docMk/>
            <pc:sldMk cId="705437334" sldId="267"/>
            <ac:picMk id="26" creationId="{7D06B9B9-2DBC-2204-D18D-067EE1D18948}"/>
          </ac:picMkLst>
        </pc:picChg>
        <pc:picChg chg="add del mod">
          <ac:chgData name="Sravanthi Devalpalli" userId="bf2fd3b674261f84" providerId="LiveId" clId="{B40DCEB0-04EF-4E47-A30A-2D830CC64313}" dt="2023-04-20T16:10:02.207" v="2468" actId="478"/>
          <ac:picMkLst>
            <pc:docMk/>
            <pc:sldMk cId="705437334" sldId="267"/>
            <ac:picMk id="28" creationId="{91A985A5-7CC2-C443-6AB5-8EFD0DC0BC1B}"/>
          </ac:picMkLst>
        </pc:picChg>
      </pc:sldChg>
      <pc:sldChg chg="del ord">
        <pc:chgData name="Sravanthi Devalpalli" userId="bf2fd3b674261f84" providerId="LiveId" clId="{B40DCEB0-04EF-4E47-A30A-2D830CC64313}" dt="2023-04-20T09:30:44.835" v="1356" actId="47"/>
        <pc:sldMkLst>
          <pc:docMk/>
          <pc:sldMk cId="1315647518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28AB76-B240-4EB5-BBB8-1585E350B0EB}" type="datetime1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54F394-CA94-44AB-AA5C-030F15B3DF9F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i="1">
                <a:latin typeface="Arial" pitchFamily="34" charset="0"/>
                <a:cs typeface="Arial" pitchFamily="34" charset="0"/>
              </a:rPr>
              <a:t>NOTE:</a:t>
            </a:r>
          </a:p>
          <a:p>
            <a:pPr rtl="0"/>
            <a:r>
              <a:rPr lang="en-GB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0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520D413B-D766-4408-A8E4-D0943F95F6A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ABC67-7F5E-4178-9DFA-02F5BA36DBD3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E8D9-1727-42D1-B2C4-F4FCDE24444F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0FE9A-6841-4A36-9540-864C6A1F3EBE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77120A-BC0F-4DD5-9E46-BB9C1EFA7416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899421-673F-4CCD-A44F-8F8B5E53A97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FEFAA-F37E-4197-82A3-46DA1629A2E1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E844-891C-40D1-97EA-9B7B72C7EA69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1ADA3-2D10-4D19-9D01-17EEDB2CF09C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1607E5-5283-43B8-A7FC-26C1F3C9FF56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1A209-F933-43E2-BD0A-1CB83143268B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GB" noProof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Eighth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6BC1B948-4E86-4900-BCE2-2386EC9BC47E}" type="datetime1">
              <a:rPr lang="en-GB" noProof="0" smtClean="0"/>
              <a:t>21/04/2023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tatist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yboar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app.powerbi.com/groups/me/reports/57d9e034-b1ca-42e2-b953-a9d3b6fd0015/ReportSection6cc52752e0c25c8aaaa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3600" b="1" kern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  <a:t>INTO University Partnership Expansion</a:t>
            </a:r>
            <a:endParaRPr lang="en-GB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1100" dirty="0"/>
              <a:t>Sravanthi Devalpalli</a:t>
            </a:r>
          </a:p>
          <a:p>
            <a:pPr rtl="0"/>
            <a:r>
              <a:rPr lang="en-GB" sz="1100" dirty="0"/>
              <a:t>April 2023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D0FF7-A13F-F74A-EDF6-917B94E0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65" y="1310656"/>
            <a:ext cx="2133386" cy="5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Business 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identify the potential universities/colleges in the United States for the expansion of INTO University Partnerships portfolio.</a:t>
            </a:r>
          </a:p>
          <a:p>
            <a:pPr>
              <a:lnSpc>
                <a:spcPct val="12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universities must be in a state:</a:t>
            </a:r>
            <a:endParaRPr lang="en-GB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is proven to be highly attractive to international students.</a:t>
            </a:r>
            <a:endParaRPr lang="en-GB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INTO does not currently have a university partner.</a:t>
            </a:r>
            <a:endParaRPr lang="en-GB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a relatively affordable price point for undergraduate study.</a:t>
            </a:r>
            <a:endParaRPr lang="en-GB" sz="20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7887"/>
            <a:ext cx="9980682" cy="1096962"/>
          </a:xfrm>
        </p:spPr>
        <p:txBody>
          <a:bodyPr rtlCol="0" anchor="b">
            <a:normAutofit/>
          </a:bodyPr>
          <a:lstStyle/>
          <a:p>
            <a:r>
              <a:rPr lang="en-GB" dirty="0"/>
              <a:t>U.S. states hosting the most international students in the academic year 2021/22</a:t>
            </a:r>
          </a:p>
        </p:txBody>
      </p:sp>
      <p:pic>
        <p:nvPicPr>
          <p:cNvPr id="7" name="Content Placeholder 6" descr="Bar chart&#10;&#10;Description automatically generated">
            <a:extLst>
              <a:ext uri="{FF2B5EF4-FFF2-40B4-BE49-F238E27FC236}">
                <a16:creationId xmlns:a16="http://schemas.microsoft.com/office/drawing/2014/main" id="{5DA51611-4B80-D838-C994-461DE8E162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25" y="1571105"/>
            <a:ext cx="8196349" cy="3956859"/>
          </a:xfr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84C4A-F2D1-5516-70B7-106B66B7968B}"/>
              </a:ext>
            </a:extLst>
          </p:cNvPr>
          <p:cNvSpPr txBox="1"/>
          <p:nvPr/>
        </p:nvSpPr>
        <p:spPr>
          <a:xfrm>
            <a:off x="473825" y="6035040"/>
            <a:ext cx="41896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(source: </a:t>
            </a:r>
            <a:r>
              <a:rPr lang="en-GB" sz="1800" u="sng" dirty="0">
                <a:solidFill>
                  <a:srgbClr val="F0532B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https://www.statista.com</a:t>
            </a:r>
            <a:r>
              <a:rPr lang="en-GB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What was the approach?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B77B20-B3A7-260D-8251-9E8755A88406}"/>
              </a:ext>
            </a:extLst>
          </p:cNvPr>
          <p:cNvSpPr/>
          <p:nvPr/>
        </p:nvSpPr>
        <p:spPr>
          <a:xfrm>
            <a:off x="736743" y="1577095"/>
            <a:ext cx="1843783" cy="4457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8080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6DAE8-5276-BB33-C665-91F166521D02}"/>
              </a:ext>
            </a:extLst>
          </p:cNvPr>
          <p:cNvSpPr txBox="1"/>
          <p:nvPr/>
        </p:nvSpPr>
        <p:spPr>
          <a:xfrm>
            <a:off x="736743" y="2089924"/>
            <a:ext cx="1843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Top 10 States</a:t>
            </a:r>
          </a:p>
          <a:p>
            <a:pPr lvl="0" rtl="0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California</a:t>
            </a:r>
          </a:p>
          <a:p>
            <a:pPr lvl="0" rtl="0"/>
            <a:r>
              <a:rPr lang="en-GB" sz="1800" b="0" noProof="0" dirty="0">
                <a:solidFill>
                  <a:srgbClr val="0033CC"/>
                </a:solidFill>
              </a:rPr>
              <a:t>New York</a:t>
            </a:r>
          </a:p>
          <a:p>
            <a:pPr lvl="0" rtl="0"/>
            <a:r>
              <a:rPr lang="en-GB" sz="1800" b="0" noProof="0" dirty="0">
                <a:solidFill>
                  <a:srgbClr val="0033CC"/>
                </a:solidFill>
              </a:rPr>
              <a:t>Massachusetts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Texas</a:t>
            </a:r>
          </a:p>
          <a:p>
            <a:pPr lvl="0" rtl="0"/>
            <a:r>
              <a:rPr lang="en-GB" sz="1800" b="0" noProof="0" dirty="0">
                <a:solidFill>
                  <a:srgbClr val="0033CC"/>
                </a:solidFill>
              </a:rPr>
              <a:t>Illinois</a:t>
            </a:r>
          </a:p>
          <a:p>
            <a:pPr lvl="0" rtl="0"/>
            <a:r>
              <a:rPr lang="en-GB" sz="1800" b="0" noProof="0" dirty="0">
                <a:solidFill>
                  <a:srgbClr val="0033CC"/>
                </a:solidFill>
              </a:rPr>
              <a:t>Pennsylvania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Florida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Ohio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Michigan</a:t>
            </a:r>
          </a:p>
          <a:p>
            <a:pPr lvl="0" rtl="0"/>
            <a:r>
              <a:rPr lang="en-GB" sz="1800" b="0" noProof="0" dirty="0">
                <a:solidFill>
                  <a:srgbClr val="0033CC"/>
                </a:solidFill>
              </a:rPr>
              <a:t>Arizona</a:t>
            </a:r>
          </a:p>
          <a:p>
            <a:pPr lvl="0" rtl="0"/>
            <a:endParaRPr lang="en-GB" sz="1800" noProof="0" dirty="0"/>
          </a:p>
          <a:p>
            <a:pPr lvl="0" rtl="0"/>
            <a:endParaRPr lang="en-GB" sz="1800" noProof="0" dirty="0"/>
          </a:p>
          <a:p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41F61C-F9B0-29FC-D3C3-BA829FF4DE0D}"/>
              </a:ext>
            </a:extLst>
          </p:cNvPr>
          <p:cNvSpPr/>
          <p:nvPr/>
        </p:nvSpPr>
        <p:spPr>
          <a:xfrm>
            <a:off x="2850631" y="1577096"/>
            <a:ext cx="1965612" cy="4457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Location</a:t>
            </a:r>
          </a:p>
          <a:p>
            <a:pPr lvl="0" rtl="0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Large City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Midsize City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Small City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Large Suburb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Midsize Suburb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Small Suburb</a:t>
            </a:r>
          </a:p>
          <a:p>
            <a:pPr lvl="0" rtl="0"/>
            <a:r>
              <a:rPr lang="en-GB" sz="1800" b="0" noProof="0" dirty="0">
                <a:solidFill>
                  <a:schemeClr val="accent2">
                    <a:lumMod val="50000"/>
                  </a:schemeClr>
                </a:solidFill>
              </a:rPr>
              <a:t>Town Fringe</a:t>
            </a:r>
          </a:p>
          <a:p>
            <a:pPr lvl="0" rtl="0"/>
            <a:endParaRPr lang="en-GB" sz="1800" b="0" noProof="0" dirty="0">
              <a:solidFill>
                <a:schemeClr val="accent2">
                  <a:lumMod val="50000"/>
                </a:schemeClr>
              </a:solidFill>
            </a:endParaRPr>
          </a:p>
          <a:p>
            <a:pPr lvl="0" rtl="0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lvl="0" rtl="0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CD3667-243C-A246-9195-D325399078A6}"/>
              </a:ext>
            </a:extLst>
          </p:cNvPr>
          <p:cNvSpPr/>
          <p:nvPr/>
        </p:nvSpPr>
        <p:spPr>
          <a:xfrm>
            <a:off x="5086349" y="1577095"/>
            <a:ext cx="2093440" cy="44579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GB" sz="1800" b="1" noProof="0" dirty="0">
                <a:solidFill>
                  <a:schemeClr val="bg2">
                    <a:lumMod val="10000"/>
                  </a:schemeClr>
                </a:solidFill>
              </a:rPr>
              <a:t>Top 50 Universities</a:t>
            </a:r>
          </a:p>
          <a:p>
            <a:pPr lvl="0" rtl="0"/>
            <a:endParaRPr lang="en-GB" sz="1800" b="1" noProof="0" dirty="0">
              <a:solidFill>
                <a:schemeClr val="bg2">
                  <a:lumMod val="10000"/>
                </a:schemeClr>
              </a:solidFill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GB" sz="1800" noProof="0" dirty="0">
                <a:solidFill>
                  <a:schemeClr val="bg2">
                    <a:lumMod val="10000"/>
                  </a:schemeClr>
                </a:solidFill>
              </a:rPr>
              <a:t>Highest number of International Students from 2017 – 2020.</a:t>
            </a:r>
          </a:p>
          <a:p>
            <a:pPr lvl="0" rtl="0">
              <a:buFont typeface="Wingdings" panose="05000000000000000000" pitchFamily="2" charset="2"/>
              <a:buChar char="Ø"/>
            </a:pPr>
            <a:endParaRPr lang="en-GB" sz="1800" noProof="0" dirty="0">
              <a:solidFill>
                <a:schemeClr val="bg2">
                  <a:lumMod val="10000"/>
                </a:schemeClr>
              </a:solidFill>
            </a:endParaRPr>
          </a:p>
          <a:p>
            <a:pPr lvl="0" rtl="0">
              <a:buFont typeface="Wingdings" panose="05000000000000000000" pitchFamily="2" charset="2"/>
              <a:buChar char="Ø"/>
            </a:pPr>
            <a:r>
              <a:rPr lang="en-GB" sz="1800" noProof="0" dirty="0">
                <a:solidFill>
                  <a:schemeClr val="bg2">
                    <a:lumMod val="10000"/>
                  </a:schemeClr>
                </a:solidFill>
              </a:rPr>
              <a:t>Compared percentage of International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Students with </a:t>
            </a:r>
            <a:r>
              <a:rPr lang="en-GB" sz="1800" noProof="0" dirty="0">
                <a:solidFill>
                  <a:schemeClr val="bg2">
                    <a:lumMod val="10000"/>
                  </a:schemeClr>
                </a:solidFill>
              </a:rPr>
              <a:t>State Benchmark</a:t>
            </a:r>
          </a:p>
          <a:p>
            <a:pPr algn="ctr"/>
            <a:endParaRPr lang="en-GB" dirty="0">
              <a:highlight>
                <a:srgbClr val="808000"/>
              </a:highligh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E6CD29-1A40-5499-FAFC-2F18E83686DF}"/>
              </a:ext>
            </a:extLst>
          </p:cNvPr>
          <p:cNvSpPr/>
          <p:nvPr/>
        </p:nvSpPr>
        <p:spPr>
          <a:xfrm>
            <a:off x="7375756" y="1577095"/>
            <a:ext cx="1965613" cy="4457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GB" sz="1800" b="1" noProof="0" dirty="0">
              <a:solidFill>
                <a:schemeClr val="tx2"/>
              </a:solidFill>
            </a:endParaRPr>
          </a:p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Top 20</a:t>
            </a:r>
          </a:p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Universities</a:t>
            </a:r>
          </a:p>
          <a:p>
            <a:pPr lvl="0" rtl="0"/>
            <a:endParaRPr lang="en-GB" dirty="0">
              <a:solidFill>
                <a:srgbClr val="0033CC"/>
              </a:solidFill>
            </a:endParaRPr>
          </a:p>
          <a:p>
            <a:pPr lvl="0" rtl="0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Based on affordability</a:t>
            </a: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092BC6-97FD-7A40-4D10-58A384995DAD}"/>
              </a:ext>
            </a:extLst>
          </p:cNvPr>
          <p:cNvSpPr/>
          <p:nvPr/>
        </p:nvSpPr>
        <p:spPr>
          <a:xfrm>
            <a:off x="9611474" y="1577095"/>
            <a:ext cx="1843783" cy="4457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endParaRPr lang="en-GB" sz="1800" b="1" noProof="0" dirty="0">
              <a:solidFill>
                <a:schemeClr val="tx2"/>
              </a:solidFill>
            </a:endParaRPr>
          </a:p>
          <a:p>
            <a:pPr lvl="0" rtl="0"/>
            <a:endParaRPr lang="en-GB" b="1" dirty="0">
              <a:solidFill>
                <a:schemeClr val="tx2"/>
              </a:solidFill>
            </a:endParaRPr>
          </a:p>
          <a:p>
            <a:pPr lvl="0" rtl="0"/>
            <a:endParaRPr lang="en-GB" sz="1800" b="1" noProof="0" dirty="0">
              <a:solidFill>
                <a:schemeClr val="tx2"/>
              </a:solidFill>
            </a:endParaRPr>
          </a:p>
          <a:p>
            <a:pPr lvl="0" rtl="0"/>
            <a:endParaRPr lang="en-GB" b="1" dirty="0">
              <a:solidFill>
                <a:schemeClr val="tx2"/>
              </a:solidFill>
            </a:endParaRPr>
          </a:p>
          <a:p>
            <a:pPr lvl="0" rtl="0"/>
            <a:endParaRPr lang="en-GB" sz="1800" b="1" noProof="0" dirty="0">
              <a:solidFill>
                <a:schemeClr val="tx2"/>
              </a:solidFill>
            </a:endParaRPr>
          </a:p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Top 5</a:t>
            </a:r>
          </a:p>
          <a:p>
            <a:pPr lvl="0" rtl="0"/>
            <a:r>
              <a:rPr lang="en-GB" sz="1800" b="1" noProof="0" dirty="0">
                <a:solidFill>
                  <a:schemeClr val="tx2"/>
                </a:solidFill>
              </a:rPr>
              <a:t>Universities</a:t>
            </a:r>
          </a:p>
          <a:p>
            <a:pPr lvl="0" rtl="0"/>
            <a:endParaRPr lang="en-GB" dirty="0">
              <a:solidFill>
                <a:srgbClr val="0033CC"/>
              </a:solidFill>
            </a:endParaRPr>
          </a:p>
          <a:p>
            <a:pPr lvl="0" rtl="0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Excluding the states where INTO currently has a university partner.</a:t>
            </a: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  <a:p>
            <a:pPr lvl="0" rtl="0"/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352D3-046C-4A8F-B27D-E046D636723D}"/>
              </a:ext>
            </a:extLst>
          </p:cNvPr>
          <p:cNvSpPr txBox="1"/>
          <p:nvPr/>
        </p:nvSpPr>
        <p:spPr>
          <a:xfrm>
            <a:off x="608973" y="6280402"/>
            <a:ext cx="785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for State Benchmark: </a:t>
            </a:r>
            <a:r>
              <a:rPr lang="en-GB" sz="1800" u="sng" dirty="0">
                <a:solidFill>
                  <a:srgbClr val="F0532B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https://www.applyboard.com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4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90698"/>
            <a:ext cx="9980682" cy="1130531"/>
          </a:xfrm>
        </p:spPr>
        <p:txBody>
          <a:bodyPr rtlCol="0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3100" dirty="0"/>
              <a:t>Insights for the period (2014 – 2020)</a:t>
            </a:r>
            <a:br>
              <a:rPr lang="en-GB" dirty="0"/>
            </a:br>
            <a:endParaRPr lang="en-GB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26E0CF1-D2B4-F162-1EAE-17D3E06505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56456"/>
            <a:ext cx="4919663" cy="3041968"/>
          </a:xfr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46A6674-84BB-059E-67BC-A284EB3CFD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9830"/>
            <a:ext cx="4919663" cy="3041968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These Top 5  Universities could create an impact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B6483DB2-2D9E-D153-BD45-9C8F4E3E7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2255347"/>
            <a:ext cx="9753206" cy="2582468"/>
          </a:xfr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3919451"/>
          </a:xfrm>
        </p:spPr>
        <p:txBody>
          <a:bodyPr rtlCol="0">
            <a:normAutofit/>
          </a:bodyPr>
          <a:lstStyle/>
          <a:p>
            <a:pPr rtl="0"/>
            <a:endParaRPr lang="en-GB" sz="4800" dirty="0">
              <a:solidFill>
                <a:srgbClr val="002060"/>
              </a:solidFill>
            </a:endParaRPr>
          </a:p>
          <a:p>
            <a:pPr rtl="0"/>
            <a:endParaRPr lang="en-GB" sz="4800" dirty="0">
              <a:solidFill>
                <a:srgbClr val="002060"/>
              </a:solidFill>
            </a:endParaRPr>
          </a:p>
          <a:p>
            <a:pPr rtl="0"/>
            <a:r>
              <a:rPr lang="en-GB" sz="4800" dirty="0">
                <a:solidFill>
                  <a:srgbClr val="002060"/>
                </a:solidFill>
                <a:latin typeface="Bahnschrift SemiBold" panose="020B0502040204020203" pitchFamily="34" charset="0"/>
                <a:cs typeface="Aharoni" panose="02010803020104030203" pitchFamily="2" charset="-79"/>
              </a:rPr>
              <a:t>Thank You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4654671" y="1600200"/>
            <a:ext cx="6430912" cy="39859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54BEE-71E8-A085-EDFE-61735D1F054C}"/>
              </a:ext>
            </a:extLst>
          </p:cNvPr>
          <p:cNvSpPr txBox="1"/>
          <p:nvPr/>
        </p:nvSpPr>
        <p:spPr>
          <a:xfrm>
            <a:off x="161149" y="6209607"/>
            <a:ext cx="100432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/>
              </a:rPr>
              <a:t>https://app.powerbi.com/groups/me/reports/57d9e034-b1ca-42e2-b953-a9d3b6fd0015/ReportSection6cc52752e0c25c8aaaa3</a:t>
            </a:r>
            <a:endParaRPr lang="en-GB" sz="1200" dirty="0"/>
          </a:p>
          <a:p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957B4-6543-4A13-51F8-33849EE8BC5C}"/>
              </a:ext>
            </a:extLst>
          </p:cNvPr>
          <p:cNvSpPr txBox="1"/>
          <p:nvPr/>
        </p:nvSpPr>
        <p:spPr>
          <a:xfrm>
            <a:off x="161149" y="6016147"/>
            <a:ext cx="1961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Dashboard Link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52_TF03431380_Win32" id="{9F77B225-3BCD-41DF-83BA-1A1FCAD4280D}" vid="{1324906F-0A7A-4BF6-870A-D77CB82CE6A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824</TotalTime>
  <Words>266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Century Gothic</vt:lpstr>
      <vt:lpstr>Euphemia</vt:lpstr>
      <vt:lpstr>Plantagenet Cherokee</vt:lpstr>
      <vt:lpstr>Symbol</vt:lpstr>
      <vt:lpstr>Wingdings</vt:lpstr>
      <vt:lpstr>Academic Literature 16x9</vt:lpstr>
      <vt:lpstr>INTO University Partnership Expansion</vt:lpstr>
      <vt:lpstr>Business Objective</vt:lpstr>
      <vt:lpstr>U.S. states hosting the most international students in the academic year 2021/22</vt:lpstr>
      <vt:lpstr>What was the approach?</vt:lpstr>
      <vt:lpstr>       Insights for the period (2014 – 2020) </vt:lpstr>
      <vt:lpstr>These Top 5  Universities could create an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University Partnership Expansion</dc:title>
  <dc:creator>Sravanthi Devalpalli</dc:creator>
  <cp:lastModifiedBy>Sravanthi Devalpalli</cp:lastModifiedBy>
  <cp:revision>1</cp:revision>
  <dcterms:created xsi:type="dcterms:W3CDTF">2023-04-19T21:29:22Z</dcterms:created>
  <dcterms:modified xsi:type="dcterms:W3CDTF">2023-04-21T08:29:00Z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