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Space Mono"/>
      <p:regular r:id="rId30"/>
      <p:bold r:id="rId31"/>
      <p:italic r:id="rId32"/>
      <p:boldItalic r:id="rId33"/>
    </p:embeddedFont>
    <p:embeddedFont>
      <p:font typeface="DM Sans"/>
      <p:regular r:id="rId34"/>
      <p:bold r:id="rId35"/>
      <p:italic r:id="rId36"/>
      <p:boldItalic r:id="rId37"/>
    </p:embeddedFont>
    <p:embeddedFont>
      <p:font typeface="DM Serif Display"/>
      <p:regular r:id="rId38"/>
      <p: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aceMono-bold.fntdata"/><Relationship Id="rId30" Type="http://schemas.openxmlformats.org/officeDocument/2006/relationships/font" Target="fonts/SpaceMono-regular.fntdata"/><Relationship Id="rId33" Type="http://schemas.openxmlformats.org/officeDocument/2006/relationships/font" Target="fonts/SpaceMono-boldItalic.fntdata"/><Relationship Id="rId32" Type="http://schemas.openxmlformats.org/officeDocument/2006/relationships/font" Target="fonts/SpaceMono-italic.fntdata"/><Relationship Id="rId35" Type="http://schemas.openxmlformats.org/officeDocument/2006/relationships/font" Target="fonts/DMSans-bold.fntdata"/><Relationship Id="rId34" Type="http://schemas.openxmlformats.org/officeDocument/2006/relationships/font" Target="fonts/DMSans-regular.fntdata"/><Relationship Id="rId37" Type="http://schemas.openxmlformats.org/officeDocument/2006/relationships/font" Target="fonts/DMSans-boldItalic.fntdata"/><Relationship Id="rId36" Type="http://schemas.openxmlformats.org/officeDocument/2006/relationships/font" Target="fonts/DMSans-italic.fntdata"/><Relationship Id="rId39" Type="http://schemas.openxmlformats.org/officeDocument/2006/relationships/font" Target="fonts/DMSerifDisplay-italic.fntdata"/><Relationship Id="rId38" Type="http://schemas.openxmlformats.org/officeDocument/2006/relationships/font" Target="fonts/DMSerifDisplay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0B5pFqRaidolKZWxoZ0RYckVTeWc/edit?resourcekey=0-ZD9vSBjMxrf2xiVI1mEemQ#slide=id.p2" TargetMode="External"/><Relationship Id="rId3" Type="http://schemas.openxmlformats.org/officeDocument/2006/relationships/hyperlink" Target="https://luzkan.github.io/smells/long-method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uzkan.github.io/smells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p1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 txBox="1"/>
          <p:nvPr>
            <p:ph idx="1" type="body"/>
          </p:nvPr>
        </p:nvSpPr>
        <p:spPr>
          <a:xfrm>
            <a:off x="372598" y="4195010"/>
            <a:ext cx="6112804" cy="4490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</a:pPr>
            <a:r>
              <a:rPr lang="en"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Methods should do only one thing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Brains can only hold 4-6 pieces of information in its working memory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Communication with other devs</a:t>
            </a:r>
            <a:endParaRPr sz="1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Short methods communicate intent very well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Your code tells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Because we work with others this makes everyone’s life easier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</a:pPr>
            <a:r>
              <a:rPr lang="en"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They are hard</a:t>
            </a:r>
            <a:endParaRPr sz="1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to name</a:t>
            </a:r>
            <a:endParaRPr sz="1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Long methods are hard to name because they do so many things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chemeClr val="dk1"/>
                </a:solidFill>
              </a:rPr>
              <a:t>Inputs and outputs become clearer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chemeClr val="dk1"/>
                </a:solidFill>
              </a:rPr>
              <a:t>Long methods hide away other code smells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so they are the first code smell I look to resolve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</a:pPr>
            <a:r>
              <a:t/>
            </a:r>
            <a:endParaRPr sz="1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97" name="Google Shape;397;p10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Share story about not having tests for demo previously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Do not change any behavior</a:t>
            </a:r>
            <a:endParaRPr b="1"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Find a bug, tell the business and do it separately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Keep refactoring PR separate from behavior changing PR</a:t>
            </a:r>
            <a:endParaRPr/>
          </a:p>
        </p:txBody>
      </p:sp>
      <p:sp>
        <p:nvSpPr>
          <p:cNvPr id="412" name="Google Shape;412;p11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2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12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3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Code Paragraphs Sparrow Decks</a:t>
            </a:r>
            <a:r>
              <a:rPr lang="en"/>
              <a:t> 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Long Method Code Smell</a:t>
            </a:r>
            <a:endParaRPr/>
          </a:p>
        </p:txBody>
      </p:sp>
      <p:sp>
        <p:nvSpPr>
          <p:cNvPr id="426" name="Google Shape;426;p13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14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5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15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16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17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18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9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19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:notes"/>
          <p:cNvSpPr txBox="1"/>
          <p:nvPr>
            <p:ph idx="1" type="body"/>
          </p:nvPr>
        </p:nvSpPr>
        <p:spPr>
          <a:xfrm>
            <a:off x="372598" y="4195010"/>
            <a:ext cx="6112804" cy="4490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0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20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21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2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22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3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23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p24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:notes"/>
          <p:cNvSpPr txBox="1"/>
          <p:nvPr>
            <p:ph idx="1" type="body"/>
          </p:nvPr>
        </p:nvSpPr>
        <p:spPr>
          <a:xfrm>
            <a:off x="372598" y="4195010"/>
            <a:ext cx="6112804" cy="4490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3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:notes"/>
          <p:cNvSpPr txBox="1"/>
          <p:nvPr>
            <p:ph idx="1" type="body"/>
          </p:nvPr>
        </p:nvSpPr>
        <p:spPr>
          <a:xfrm>
            <a:off x="372598" y="4195010"/>
            <a:ext cx="6112804" cy="4490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https://martinfowler.com/bliki/DesignStaminaHypothesis.html</a:t>
            </a:r>
            <a:endParaRPr/>
          </a:p>
        </p:txBody>
      </p:sp>
      <p:sp>
        <p:nvSpPr>
          <p:cNvPr id="350" name="Google Shape;350;p4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5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https://luzkan.github.io/smells/</a:t>
            </a:r>
            <a:br>
              <a:rPr lang="en"/>
            </a:br>
            <a:br>
              <a:rPr lang="en"/>
            </a:br>
            <a:r>
              <a:rPr lang="en"/>
              <a:t>Code smells = problems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Refactoring = solutions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Code smells give us names that we can use to communicate with other developers about design flaws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6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 txBox="1"/>
          <p:nvPr>
            <p:ph idx="1" type="body"/>
          </p:nvPr>
        </p:nvSpPr>
        <p:spPr>
          <a:xfrm>
            <a:off x="372598" y="4195010"/>
            <a:ext cx="6112804" cy="4490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7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8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:notes"/>
          <p:cNvSpPr txBox="1"/>
          <p:nvPr>
            <p:ph idx="1" type="body"/>
          </p:nvPr>
        </p:nvSpPr>
        <p:spPr>
          <a:xfrm>
            <a:off x="372598" y="4195010"/>
            <a:ext cx="61128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"We want the code to read like a top-down narrative. We want every function to be followed by those at the next level of abstraction so that we can read the program, descending one level of abstraction at a time as we read down the list of functions. I call this The Stepdown Rule."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/>
              <a:t>- Clean Code by Robert C. Martin</a:t>
            </a:r>
            <a:endParaRPr/>
          </a:p>
        </p:txBody>
      </p:sp>
      <p:sp>
        <p:nvSpPr>
          <p:cNvPr id="390" name="Google Shape;390;p9:notes"/>
          <p:cNvSpPr/>
          <p:nvPr>
            <p:ph idx="2" type="sldImg"/>
          </p:nvPr>
        </p:nvSpPr>
        <p:spPr>
          <a:xfrm>
            <a:off x="381000" y="4587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_1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3316"/>
            <a:ext cx="4572000" cy="86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98252" y="1071563"/>
            <a:ext cx="3988500" cy="20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DM Serif Display"/>
              <a:buNone/>
              <a:defRPr sz="4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98252" y="3689598"/>
            <a:ext cx="3988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4572000" y="0"/>
            <a:ext cx="3417600" cy="4281000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0" y="4280892"/>
            <a:ext cx="4572000" cy="86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572000" y="4280892"/>
            <a:ext cx="3417600" cy="862800"/>
          </a:xfrm>
          <a:prstGeom prst="rect">
            <a:avLst/>
          </a:prstGeom>
          <a:solidFill>
            <a:srgbClr val="4C4863">
              <a:alpha val="49411"/>
            </a:srgbClr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989689" y="862608"/>
            <a:ext cx="1154400" cy="3418200"/>
          </a:xfrm>
          <a:prstGeom prst="rect">
            <a:avLst/>
          </a:prstGeom>
          <a:solidFill>
            <a:srgbClr val="4C4863">
              <a:alpha val="49411"/>
            </a:srgbClr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73959" y="4733641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Black">
  <p:cSld name="CUSTOM_2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298252" y="587187"/>
            <a:ext cx="8560013" cy="996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DM Serif Display"/>
              <a:buNone/>
              <a:defRPr sz="4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Black">
  <p:cSld name="CUSTOM_1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298252" y="587187"/>
            <a:ext cx="8560013" cy="996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DM Serif Display"/>
              <a:buNone/>
              <a:defRPr sz="4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577108" y="1834158"/>
            <a:ext cx="3988575" cy="2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b="1" sz="1400">
                <a:solidFill>
                  <a:schemeClr val="lt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–"/>
              <a:defRPr sz="900">
                <a:solidFill>
                  <a:schemeClr val="lt1"/>
                </a:solidFill>
              </a:defRPr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–"/>
              <a:defRPr sz="900">
                <a:solidFill>
                  <a:schemeClr val="lt1"/>
                </a:solidFill>
              </a:defRPr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–"/>
              <a:defRPr sz="900">
                <a:solidFill>
                  <a:schemeClr val="lt1"/>
                </a:solidFill>
              </a:defRPr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–"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Purple 2">
  <p:cSld name="CUSTOM_3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298252" y="587187"/>
            <a:ext cx="8560013" cy="996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DM Serif Display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2577108" y="1834158"/>
            <a:ext cx="3988575" cy="2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b="1" sz="1400">
                <a:solidFill>
                  <a:schemeClr val="lt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L:ine Text">
  <p:cSld name="CUSTOM_1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98252" y="678956"/>
            <a:ext cx="8261100" cy="379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300"/>
              <a:buFont typeface="DM Serif Display"/>
              <a:buNone/>
              <a:defRPr sz="11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L:ine Text Purple 1">
  <p:cSld name="CUSTOM_11_1_1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98252" y="678956"/>
            <a:ext cx="8261100" cy="379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DM Serif Display"/>
              <a:buNone/>
              <a:defRPr sz="11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or 3 L:ine Text Purple 2">
  <p:cSld name="CUSTOM_5">
    <p:bg>
      <p:bgPr>
        <a:solidFill>
          <a:schemeClr val="accen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98252" y="769572"/>
            <a:ext cx="8261100" cy="379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Font typeface="DM Serif Display"/>
              <a:buNone/>
              <a:defRPr sz="7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and Very Large Text">
  <p:cSld name="Intro and Very Large Text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98252" y="2349000"/>
            <a:ext cx="8845763" cy="3197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7000"/>
              <a:buFont typeface="DM Serif Display"/>
              <a:buNone/>
              <a:defRPr sz="17000">
                <a:solidFill>
                  <a:srgbClr val="BFBFBF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298251" y="715659"/>
            <a:ext cx="7406325" cy="1571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DM Serif Display"/>
              <a:buNone/>
              <a:defRPr sz="41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and Very Large Text Black">
  <p:cSld name="CUSTOM_6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298252" y="2349000"/>
            <a:ext cx="8845763" cy="31971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0"/>
              <a:buFont typeface="DM Serif Display"/>
              <a:buNone/>
              <a:defRPr sz="17000">
                <a:solidFill>
                  <a:srgbClr val="434343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298251" y="715659"/>
            <a:ext cx="7406325" cy="1571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DM Serif Display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L:ine Text with Statement">
  <p:cSld name="4 L:ine Text with Statement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867966" y="859887"/>
            <a:ext cx="48429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DM Serif Display"/>
              <a:buNone/>
              <a:defRPr sz="7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80547" y="871984"/>
            <a:ext cx="1993725" cy="2269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DM Sans"/>
              <a:buNone/>
              <a:defRPr sz="1700">
                <a:solidFill>
                  <a:schemeClr val="accent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L:ine Text with Statement Black">
  <p:cSld name="CUSTOM_7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867966" y="859887"/>
            <a:ext cx="48429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Font typeface="DM Serif Display"/>
              <a:buNone/>
              <a:defRPr sz="7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6280547" y="871984"/>
            <a:ext cx="1993725" cy="2269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DM Sans"/>
              <a:buNone/>
              <a:defRPr sz="1700">
                <a:solidFill>
                  <a:schemeClr val="accent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 Title, Subheads, Text and Image">
  <p:cSld name="3 Line Title, Subheads, Text and Imag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298252" y="555639"/>
            <a:ext cx="3703388" cy="1269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296915" y="2143125"/>
            <a:ext cx="3704738" cy="2444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b="1" sz="1100"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Large Number and Sub Text">
  <p:cSld name="Title, Large Number and Sub Text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298252" y="897987"/>
            <a:ext cx="1424587" cy="1427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2007393" y="1050982"/>
            <a:ext cx="6837300" cy="3515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6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400"/>
              <a:buFont typeface="DM Serif Display"/>
              <a:buNone/>
              <a:defRPr sz="17400">
                <a:solidFill>
                  <a:schemeClr val="accen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DM Serif Display"/>
              <a:buNone/>
              <a:defRPr sz="41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Large Number and Sub Text Black">
  <p:cSld name="CUSTOM_8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298252" y="897987"/>
            <a:ext cx="1424587" cy="1427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2007393" y="1050982"/>
            <a:ext cx="6837300" cy="3515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62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0"/>
              <a:buFont typeface="DM Serif Display"/>
              <a:buNone/>
              <a:defRPr sz="174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DM Serif Display"/>
              <a:buNone/>
              <a:defRPr sz="4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Image">
  <p:cSld name="1 Line Title and Image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298251" y="1000219"/>
            <a:ext cx="3988575" cy="1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DM Serif Display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 and Image Black">
  <p:cSld name="1 Line Title and Image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298251" y="1000219"/>
            <a:ext cx="3988575" cy="1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DM Serif Display"/>
              <a:buNone/>
              <a:defRPr sz="4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L:ines over Image">
  <p:cSld name="CUSTOM_9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298252" y="855154"/>
            <a:ext cx="8261100" cy="3710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L:ines and Client Name">
  <p:cSld name="4 L:ines and Client Nam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867966" y="800550"/>
            <a:ext cx="7691400" cy="3710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2235994" y="4171500"/>
            <a:ext cx="276705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None/>
              <a:defRPr>
                <a:solidFill>
                  <a:schemeClr val="dk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L:ines and Client Name Black 1">
  <p:cSld name="4 L:ines and Client Name_1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867966" y="800550"/>
            <a:ext cx="7691400" cy="3710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2235994" y="4171500"/>
            <a:ext cx="276705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DM Sans"/>
              <a:buNone/>
              <a:defRPr>
                <a:solidFill>
                  <a:schemeClr val="lt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 Title, Subheads, Text and Image Black">
  <p:cSld name="3 Line Title, Subheads, Text and Image_1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298252" y="555639"/>
            <a:ext cx="3703388" cy="1269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erif Displa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296915" y="2143125"/>
            <a:ext cx="3704738" cy="2444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b="1"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sz="11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 Title, Subheads, 2 Col Text and Image">
  <p:cSld name="3 Line Title, Subheads, 2 Col Text and Image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298252" y="555639"/>
            <a:ext cx="3703388" cy="1269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296916" y="2143125"/>
            <a:ext cx="2280150" cy="242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b="1" sz="1100"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2" type="body"/>
          </p:nvPr>
        </p:nvSpPr>
        <p:spPr>
          <a:xfrm>
            <a:off x="2862263" y="2143125"/>
            <a:ext cx="2280150" cy="242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b="1" sz="1100"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 Title, Subheads, 2 Col Text and Image Black">
  <p:cSld name="3 Line Title, Subheads, 2 Col Text and Image_1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298252" y="555639"/>
            <a:ext cx="3703388" cy="1269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erif Displa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296916" y="2143125"/>
            <a:ext cx="2280150" cy="242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b="1"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sz="11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2862263" y="2143125"/>
            <a:ext cx="2280150" cy="242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b="1"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sz="11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298252" y="587187"/>
            <a:ext cx="8560013" cy="996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4100"/>
              <a:buFont typeface="DM Serif Display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577108" y="1834158"/>
            <a:ext cx="3988575" cy="2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b="1" sz="1400"/>
            </a:lvl1pPr>
            <a:lvl2pPr indent="-273050" lvl="1" marL="914400" algn="l">
              <a:lnSpc>
                <a:spcPct val="118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nd, Title, 3 Col Heading, Subhead and Text">
  <p:cSld name="Purple Band, Title, 3 Col Heading, Subhead and Text">
    <p:bg>
      <p:bgPr>
        <a:solidFill>
          <a:schemeClr val="accen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/>
          <p:nvPr/>
        </p:nvSpPr>
        <p:spPr>
          <a:xfrm>
            <a:off x="0" y="1713038"/>
            <a:ext cx="9144000" cy="34304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4" name="Google Shape;134;p31"/>
          <p:cNvSpPr txBox="1"/>
          <p:nvPr>
            <p:ph type="title"/>
          </p:nvPr>
        </p:nvSpPr>
        <p:spPr>
          <a:xfrm>
            <a:off x="298252" y="555639"/>
            <a:ext cx="5982300" cy="8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erif Displa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583406" y="2794397"/>
            <a:ext cx="2278913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2" type="body"/>
          </p:nvPr>
        </p:nvSpPr>
        <p:spPr>
          <a:xfrm>
            <a:off x="583406" y="2024896"/>
            <a:ext cx="2278913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erif Display"/>
              <a:buNone/>
              <a:defRPr sz="1600">
                <a:solidFill>
                  <a:schemeClr val="accen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330200" lvl="2" marL="13716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330200" lvl="3" marL="18288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330200" lvl="4" marL="22860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3" type="body"/>
          </p:nvPr>
        </p:nvSpPr>
        <p:spPr>
          <a:xfrm>
            <a:off x="3432572" y="2794397"/>
            <a:ext cx="2278913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4" type="body"/>
          </p:nvPr>
        </p:nvSpPr>
        <p:spPr>
          <a:xfrm>
            <a:off x="3432572" y="2024896"/>
            <a:ext cx="2278913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erif Display"/>
              <a:buNone/>
              <a:defRPr sz="1600">
                <a:solidFill>
                  <a:schemeClr val="accen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330200" lvl="2" marL="13716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330200" lvl="3" marL="18288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330200" lvl="4" marL="22860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5" type="body"/>
          </p:nvPr>
        </p:nvSpPr>
        <p:spPr>
          <a:xfrm>
            <a:off x="6280548" y="2794397"/>
            <a:ext cx="2278913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6" type="body"/>
          </p:nvPr>
        </p:nvSpPr>
        <p:spPr>
          <a:xfrm>
            <a:off x="6280548" y="2024896"/>
            <a:ext cx="2278913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erif Display"/>
              <a:buNone/>
              <a:defRPr sz="1600">
                <a:solidFill>
                  <a:schemeClr val="accen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330200" lvl="2" marL="13716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330200" lvl="3" marL="18288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330200" lvl="4" marL="22860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nd, Title, 3 Col Heading and Text">
  <p:cSld name="Purple Band, Title, 3 Col Heading and Text"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/>
          <p:nvPr/>
        </p:nvSpPr>
        <p:spPr>
          <a:xfrm>
            <a:off x="0" y="1713038"/>
            <a:ext cx="9144000" cy="34304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32"/>
          <p:cNvSpPr txBox="1"/>
          <p:nvPr>
            <p:ph type="title"/>
          </p:nvPr>
        </p:nvSpPr>
        <p:spPr>
          <a:xfrm>
            <a:off x="298252" y="555639"/>
            <a:ext cx="5982300" cy="8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erif Displa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583406" y="2545727"/>
            <a:ext cx="2278913" cy="202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2" type="body"/>
          </p:nvPr>
        </p:nvSpPr>
        <p:spPr>
          <a:xfrm>
            <a:off x="583406" y="2024896"/>
            <a:ext cx="2278913" cy="30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erif Display"/>
              <a:buNone/>
              <a:defRPr sz="1600">
                <a:solidFill>
                  <a:schemeClr val="accen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330200" lvl="2" marL="13716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330200" lvl="3" marL="18288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330200" lvl="4" marL="22860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3" type="body"/>
          </p:nvPr>
        </p:nvSpPr>
        <p:spPr>
          <a:xfrm>
            <a:off x="3432572" y="2545727"/>
            <a:ext cx="2278913" cy="202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4" type="body"/>
          </p:nvPr>
        </p:nvSpPr>
        <p:spPr>
          <a:xfrm>
            <a:off x="3432572" y="2024896"/>
            <a:ext cx="2278913" cy="30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erif Display"/>
              <a:buNone/>
              <a:defRPr sz="1600">
                <a:solidFill>
                  <a:schemeClr val="accen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330200" lvl="2" marL="13716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330200" lvl="3" marL="18288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330200" lvl="4" marL="22860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5" type="body"/>
          </p:nvPr>
        </p:nvSpPr>
        <p:spPr>
          <a:xfrm>
            <a:off x="6280548" y="2545727"/>
            <a:ext cx="2278913" cy="202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6" type="body"/>
          </p:nvPr>
        </p:nvSpPr>
        <p:spPr>
          <a:xfrm>
            <a:off x="6280548" y="2024896"/>
            <a:ext cx="2278913" cy="30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erif Display"/>
              <a:buNone/>
              <a:defRPr sz="1600">
                <a:solidFill>
                  <a:schemeClr val="accen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330200" lvl="2" marL="13716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330200" lvl="3" marL="18288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330200" lvl="4" marL="22860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9pPr>
          </a:lstStyle>
          <a:p/>
        </p:txBody>
      </p:sp>
      <p:sp>
        <p:nvSpPr>
          <p:cNvPr id="151" name="Google Shape;151;p32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3 Col Heading and Text ">
  <p:cSld name="Title, 3 Col Heading and Text 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583407" y="1147763"/>
            <a:ext cx="2278913" cy="28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None/>
              <a:defRPr b="1" sz="900"/>
            </a:lvl1pPr>
            <a:lvl2pPr indent="-22860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4" name="Google Shape;154;p33"/>
          <p:cNvSpPr txBox="1"/>
          <p:nvPr>
            <p:ph type="title"/>
          </p:nvPr>
        </p:nvSpPr>
        <p:spPr>
          <a:xfrm>
            <a:off x="298252" y="555639"/>
            <a:ext cx="5982300" cy="4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2" type="body"/>
          </p:nvPr>
        </p:nvSpPr>
        <p:spPr>
          <a:xfrm>
            <a:off x="3432572" y="1147763"/>
            <a:ext cx="2278913" cy="28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None/>
              <a:defRPr b="1" sz="900"/>
            </a:lvl1pPr>
            <a:lvl2pPr indent="-22860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6" name="Google Shape;156;p33"/>
          <p:cNvSpPr txBox="1"/>
          <p:nvPr>
            <p:ph idx="3" type="body"/>
          </p:nvPr>
        </p:nvSpPr>
        <p:spPr>
          <a:xfrm>
            <a:off x="6280547" y="1147763"/>
            <a:ext cx="2278913" cy="28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None/>
              <a:defRPr b="1" sz="900"/>
            </a:lvl1pPr>
            <a:lvl2pPr indent="-22860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7" name="Google Shape;157;p33"/>
          <p:cNvSpPr txBox="1"/>
          <p:nvPr>
            <p:ph idx="4" type="body"/>
          </p:nvPr>
        </p:nvSpPr>
        <p:spPr>
          <a:xfrm>
            <a:off x="583406" y="1464750"/>
            <a:ext cx="2278913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5" type="body"/>
          </p:nvPr>
        </p:nvSpPr>
        <p:spPr>
          <a:xfrm>
            <a:off x="3433050" y="1464750"/>
            <a:ext cx="2278913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6" type="body"/>
          </p:nvPr>
        </p:nvSpPr>
        <p:spPr>
          <a:xfrm>
            <a:off x="6280547" y="1464750"/>
            <a:ext cx="2278913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 Title, 3 Col Subhead and Text ">
  <p:cSld name="3 Line Title, 3 Col Subhead and Text 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298252" y="555639"/>
            <a:ext cx="48429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298252" y="2145741"/>
            <a:ext cx="2278913" cy="2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b="1" sz="1100"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64" name="Google Shape;164;p34"/>
          <p:cNvSpPr txBox="1"/>
          <p:nvPr>
            <p:ph idx="2" type="body"/>
          </p:nvPr>
        </p:nvSpPr>
        <p:spPr>
          <a:xfrm>
            <a:off x="2860927" y="2145741"/>
            <a:ext cx="2278913" cy="2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b="1" sz="1100"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3" type="body"/>
          </p:nvPr>
        </p:nvSpPr>
        <p:spPr>
          <a:xfrm>
            <a:off x="5426274" y="2145741"/>
            <a:ext cx="2278913" cy="2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b="1" sz="1100"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 Title, 3 Col Subhead and Text Black">
  <p:cSld name="3 Line Title, 3 Col Subhead and Text _1"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298252" y="555639"/>
            <a:ext cx="48429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erif Displa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298252" y="2145741"/>
            <a:ext cx="2278913" cy="2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b="1"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idx="2" type="body"/>
          </p:nvPr>
        </p:nvSpPr>
        <p:spPr>
          <a:xfrm>
            <a:off x="2860927" y="2145741"/>
            <a:ext cx="2278913" cy="2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b="1"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3" type="body"/>
          </p:nvPr>
        </p:nvSpPr>
        <p:spPr>
          <a:xfrm>
            <a:off x="5426274" y="2145741"/>
            <a:ext cx="2278913" cy="2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b="1"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35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 Title, 4 Col Subhead and Text ">
  <p:cSld name="3 Line Title, 4 Col Subhead and Text 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idx="12" type="sldNum"/>
          </p:nvPr>
        </p:nvSpPr>
        <p:spPr>
          <a:xfrm>
            <a:off x="8559403" y="4736324"/>
            <a:ext cx="284513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6"/>
          <p:cNvSpPr txBox="1"/>
          <p:nvPr>
            <p:ph type="title"/>
          </p:nvPr>
        </p:nvSpPr>
        <p:spPr>
          <a:xfrm>
            <a:off x="298252" y="555639"/>
            <a:ext cx="48429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298252" y="2145741"/>
            <a:ext cx="1902150" cy="2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b="1" sz="1100"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77" name="Google Shape;177;p36"/>
          <p:cNvSpPr txBox="1"/>
          <p:nvPr>
            <p:ph idx="2" type="body"/>
          </p:nvPr>
        </p:nvSpPr>
        <p:spPr>
          <a:xfrm>
            <a:off x="2512930" y="2145741"/>
            <a:ext cx="1902150" cy="2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b="1" sz="1100"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78" name="Google Shape;178;p36"/>
          <p:cNvSpPr txBox="1"/>
          <p:nvPr>
            <p:ph idx="3" type="body"/>
          </p:nvPr>
        </p:nvSpPr>
        <p:spPr>
          <a:xfrm>
            <a:off x="4727608" y="2145741"/>
            <a:ext cx="1902150" cy="2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b="1" sz="1100"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79" name="Google Shape;179;p36"/>
          <p:cNvSpPr txBox="1"/>
          <p:nvPr>
            <p:ph idx="4" type="body"/>
          </p:nvPr>
        </p:nvSpPr>
        <p:spPr>
          <a:xfrm>
            <a:off x="6942286" y="2145741"/>
            <a:ext cx="1901700" cy="2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b="1" sz="1100"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 Title, 4 Col Subhead and Smaller Text ">
  <p:cSld name="3 Line Title, 4 Col Subhead and Smaller Text 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idx="12" type="sldNum"/>
          </p:nvPr>
        </p:nvSpPr>
        <p:spPr>
          <a:xfrm>
            <a:off x="8559403" y="4736324"/>
            <a:ext cx="284513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7"/>
          <p:cNvSpPr txBox="1"/>
          <p:nvPr>
            <p:ph type="title"/>
          </p:nvPr>
        </p:nvSpPr>
        <p:spPr>
          <a:xfrm>
            <a:off x="298252" y="555639"/>
            <a:ext cx="48429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298252" y="2145741"/>
            <a:ext cx="1902150" cy="2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None/>
              <a:defRPr b="1" sz="900"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2" type="body"/>
          </p:nvPr>
        </p:nvSpPr>
        <p:spPr>
          <a:xfrm>
            <a:off x="2512930" y="2145741"/>
            <a:ext cx="1902150" cy="2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None/>
              <a:defRPr b="1" sz="900"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85" name="Google Shape;185;p37"/>
          <p:cNvSpPr txBox="1"/>
          <p:nvPr>
            <p:ph idx="3" type="body"/>
          </p:nvPr>
        </p:nvSpPr>
        <p:spPr>
          <a:xfrm>
            <a:off x="4727608" y="2145741"/>
            <a:ext cx="1902150" cy="2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None/>
              <a:defRPr b="1" sz="900"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86" name="Google Shape;186;p37"/>
          <p:cNvSpPr txBox="1"/>
          <p:nvPr>
            <p:ph idx="4" type="body"/>
          </p:nvPr>
        </p:nvSpPr>
        <p:spPr>
          <a:xfrm>
            <a:off x="6942286" y="2145741"/>
            <a:ext cx="1901700" cy="2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None/>
              <a:defRPr b="1" sz="900"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L:ines over Image">
  <p:cSld name="CUSTOM_10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298252" y="657674"/>
            <a:ext cx="5127975" cy="3908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DM Serif Display"/>
              <a:buNone/>
              <a:defRPr sz="4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head, Text, Partners and Image Black">
  <p:cSld name="Title, Subhead, Text, Partners and Image_1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idx="1" type="body"/>
          </p:nvPr>
        </p:nvSpPr>
        <p:spPr>
          <a:xfrm>
            <a:off x="296915" y="1859859"/>
            <a:ext cx="4559963" cy="2706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b="0" sz="1100"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Char char="–"/>
              <a:defRPr sz="11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39"/>
          <p:cNvSpPr txBox="1"/>
          <p:nvPr>
            <p:ph idx="2" type="body"/>
          </p:nvPr>
        </p:nvSpPr>
        <p:spPr>
          <a:xfrm>
            <a:off x="296915" y="3721001"/>
            <a:ext cx="1995638" cy="14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Space Mono"/>
              <a:buNone/>
              <a:defRPr sz="700" cap="none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 sz="7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 sz="7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 sz="7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 sz="7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39"/>
          <p:cNvSpPr txBox="1"/>
          <p:nvPr>
            <p:ph idx="3" type="body"/>
          </p:nvPr>
        </p:nvSpPr>
        <p:spPr>
          <a:xfrm>
            <a:off x="298252" y="555639"/>
            <a:ext cx="4558613" cy="1161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erif Display"/>
              <a:buNone/>
              <a:defRPr sz="27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head, Text, Partners and Image">
  <p:cSld name="Title, Subhead, Text, Partners and Image"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idx="1" type="body"/>
          </p:nvPr>
        </p:nvSpPr>
        <p:spPr>
          <a:xfrm>
            <a:off x="296915" y="1859859"/>
            <a:ext cx="4559963" cy="2706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b="0" sz="1100"/>
            </a:lvl1pPr>
            <a:lvl2pPr indent="-2984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–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97" name="Google Shape;197;p40"/>
          <p:cNvSpPr txBox="1"/>
          <p:nvPr>
            <p:ph idx="2" type="body"/>
          </p:nvPr>
        </p:nvSpPr>
        <p:spPr>
          <a:xfrm>
            <a:off x="296915" y="3721001"/>
            <a:ext cx="1995638" cy="14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pace Mono"/>
              <a:buNone/>
              <a:defRPr sz="700" cap="none">
                <a:latin typeface="Space Mono"/>
                <a:ea typeface="Space Mono"/>
                <a:cs typeface="Space Mono"/>
                <a:sym typeface="Space Mono"/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 sz="700">
                <a:latin typeface="Space Mono"/>
                <a:ea typeface="Space Mono"/>
                <a:cs typeface="Space Mono"/>
                <a:sym typeface="Space Mono"/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 sz="700">
                <a:latin typeface="Space Mono"/>
                <a:ea typeface="Space Mono"/>
                <a:cs typeface="Space Mono"/>
                <a:sym typeface="Space Mono"/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 sz="700">
                <a:latin typeface="Space Mono"/>
                <a:ea typeface="Space Mono"/>
                <a:cs typeface="Space Mono"/>
                <a:sym typeface="Space Mono"/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 sz="700">
                <a:latin typeface="Space Mono"/>
                <a:ea typeface="Space Mono"/>
                <a:cs typeface="Space Mono"/>
                <a:sym typeface="Space Mono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98" name="Google Shape;198;p40"/>
          <p:cNvSpPr txBox="1"/>
          <p:nvPr>
            <p:ph idx="3" type="body"/>
          </p:nvPr>
        </p:nvSpPr>
        <p:spPr>
          <a:xfrm>
            <a:off x="298252" y="555639"/>
            <a:ext cx="4558613" cy="1161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 sz="27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or 3 L:ine Text" type="titleOnly">
  <p:cSld name="TITLE_ONLY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98252" y="769572"/>
            <a:ext cx="8261100" cy="379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  <a:defRPr sz="7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head, 2 Col Text, Partners and Image">
  <p:cSld name="Title, Subhead, 2 Col Text, Partners and Image"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idx="1" type="body"/>
          </p:nvPr>
        </p:nvSpPr>
        <p:spPr>
          <a:xfrm>
            <a:off x="296915" y="1859859"/>
            <a:ext cx="1995638" cy="2706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None/>
              <a:defRPr b="0" sz="900"/>
            </a:lvl1pPr>
            <a:lvl2pPr indent="-2857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Char char="–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02" name="Google Shape;202;p41"/>
          <p:cNvSpPr txBox="1"/>
          <p:nvPr>
            <p:ph idx="10" type="dt"/>
          </p:nvPr>
        </p:nvSpPr>
        <p:spPr>
          <a:xfrm>
            <a:off x="6280548" y="4736099"/>
            <a:ext cx="1993725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41"/>
          <p:cNvSpPr txBox="1"/>
          <p:nvPr>
            <p:ph idx="12" type="sldNum"/>
          </p:nvPr>
        </p:nvSpPr>
        <p:spPr>
          <a:xfrm>
            <a:off x="8559403" y="4736324"/>
            <a:ext cx="284513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1"/>
          <p:cNvSpPr txBox="1"/>
          <p:nvPr>
            <p:ph idx="2" type="body"/>
          </p:nvPr>
        </p:nvSpPr>
        <p:spPr>
          <a:xfrm>
            <a:off x="296915" y="3721001"/>
            <a:ext cx="1995638" cy="14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pace Mono"/>
              <a:buNone/>
              <a:defRPr sz="700" cap="none">
                <a:latin typeface="Space Mono"/>
                <a:ea typeface="Space Mono"/>
                <a:cs typeface="Space Mono"/>
                <a:sym typeface="Space Mono"/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 sz="700">
                <a:latin typeface="Space Mono"/>
                <a:ea typeface="Space Mono"/>
                <a:cs typeface="Space Mono"/>
                <a:sym typeface="Space Mono"/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 sz="700">
                <a:latin typeface="Space Mono"/>
                <a:ea typeface="Space Mono"/>
                <a:cs typeface="Space Mono"/>
                <a:sym typeface="Space Mono"/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 sz="700">
                <a:latin typeface="Space Mono"/>
                <a:ea typeface="Space Mono"/>
                <a:cs typeface="Space Mono"/>
                <a:sym typeface="Space Mono"/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 sz="700">
                <a:latin typeface="Space Mono"/>
                <a:ea typeface="Space Mono"/>
                <a:cs typeface="Space Mono"/>
                <a:sym typeface="Space Mono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05" name="Google Shape;205;p41"/>
          <p:cNvSpPr txBox="1"/>
          <p:nvPr>
            <p:ph idx="3" type="body"/>
          </p:nvPr>
        </p:nvSpPr>
        <p:spPr>
          <a:xfrm>
            <a:off x="298252" y="555639"/>
            <a:ext cx="4558613" cy="1161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 sz="27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06" name="Google Shape;206;p41"/>
          <p:cNvSpPr txBox="1"/>
          <p:nvPr>
            <p:ph idx="4" type="body"/>
          </p:nvPr>
        </p:nvSpPr>
        <p:spPr>
          <a:xfrm>
            <a:off x="2576367" y="1859859"/>
            <a:ext cx="1995638" cy="2706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None/>
              <a:defRPr b="0" sz="900"/>
            </a:lvl1pPr>
            <a:lvl2pPr indent="-2857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Char char="–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07" name="Google Shape;207;p41"/>
          <p:cNvSpPr txBox="1"/>
          <p:nvPr>
            <p:ph idx="5" type="sldNum"/>
          </p:nvPr>
        </p:nvSpPr>
        <p:spPr>
          <a:xfrm>
            <a:off x="8559403" y="4736324"/>
            <a:ext cx="284513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head, 2 Col Text, Partners and Image Black">
  <p:cSld name="Title, Subhead, 2 Col Text, Partners and Image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296915" y="1859859"/>
            <a:ext cx="1995638" cy="2706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DM Sans"/>
              <a:buNone/>
              <a:defRPr b="0" sz="900">
                <a:solidFill>
                  <a:srgbClr val="FFFFFF"/>
                </a:solidFill>
              </a:defRPr>
            </a:lvl1pPr>
            <a:lvl2pPr indent="-2857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DM Sans"/>
              <a:buChar char="–"/>
              <a:defRPr sz="900">
                <a:solidFill>
                  <a:srgbClr val="FFFFFF"/>
                </a:solidFill>
              </a:defRPr>
            </a:lvl2pPr>
            <a:lvl3pPr indent="-2857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Char char="–"/>
              <a:defRPr sz="900">
                <a:solidFill>
                  <a:srgbClr val="FFFFFF"/>
                </a:solidFill>
              </a:defRPr>
            </a:lvl3pPr>
            <a:lvl4pPr indent="-2857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Char char="–"/>
              <a:defRPr sz="900">
                <a:solidFill>
                  <a:srgbClr val="FFFFFF"/>
                </a:solidFill>
              </a:defRPr>
            </a:lvl4pPr>
            <a:lvl5pPr indent="-2857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Char char="–"/>
              <a:defRPr sz="900">
                <a:solidFill>
                  <a:srgbClr val="FFFFFF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0" name="Google Shape;210;p42"/>
          <p:cNvSpPr txBox="1"/>
          <p:nvPr>
            <p:ph idx="2" type="body"/>
          </p:nvPr>
        </p:nvSpPr>
        <p:spPr>
          <a:xfrm>
            <a:off x="296915" y="3721001"/>
            <a:ext cx="1995638" cy="14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Space Mono"/>
              <a:buNone/>
              <a:defRPr sz="700" cap="none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 sz="7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 sz="7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 sz="7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 sz="7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1" name="Google Shape;211;p42"/>
          <p:cNvSpPr txBox="1"/>
          <p:nvPr>
            <p:ph idx="3" type="body"/>
          </p:nvPr>
        </p:nvSpPr>
        <p:spPr>
          <a:xfrm>
            <a:off x="298252" y="555639"/>
            <a:ext cx="4558613" cy="1161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DM Serif Display"/>
              <a:buNone/>
              <a:defRPr sz="27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2" name="Google Shape;212;p42"/>
          <p:cNvSpPr txBox="1"/>
          <p:nvPr>
            <p:ph idx="4" type="body"/>
          </p:nvPr>
        </p:nvSpPr>
        <p:spPr>
          <a:xfrm>
            <a:off x="2576367" y="1859859"/>
            <a:ext cx="1995638" cy="2706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DM Sans"/>
              <a:buNone/>
              <a:defRPr b="0" sz="900">
                <a:solidFill>
                  <a:srgbClr val="FFFFFF"/>
                </a:solidFill>
              </a:defRPr>
            </a:lvl1pPr>
            <a:lvl2pPr indent="-2857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DM Sans"/>
              <a:buChar char="–"/>
              <a:defRPr sz="900">
                <a:solidFill>
                  <a:srgbClr val="FFFFFF"/>
                </a:solidFill>
              </a:defRPr>
            </a:lvl2pPr>
            <a:lvl3pPr indent="-2857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Char char="–"/>
              <a:defRPr sz="900">
                <a:solidFill>
                  <a:srgbClr val="FFFFFF"/>
                </a:solidFill>
              </a:defRPr>
            </a:lvl3pPr>
            <a:lvl4pPr indent="-2857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Char char="–"/>
              <a:defRPr sz="900">
                <a:solidFill>
                  <a:srgbClr val="FFFFFF"/>
                </a:solidFill>
              </a:defRPr>
            </a:lvl4pPr>
            <a:lvl5pPr indent="-2857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Char char="–"/>
              <a:defRPr sz="900">
                <a:solidFill>
                  <a:srgbClr val="FFFFFF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700"/>
              <a:buChar char="–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3" name="Google Shape;213;p42"/>
          <p:cNvSpPr txBox="1"/>
          <p:nvPr>
            <p:ph idx="12" type="sldNum"/>
          </p:nvPr>
        </p:nvSpPr>
        <p:spPr>
          <a:xfrm>
            <a:off x="8559403" y="4736324"/>
            <a:ext cx="284513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2"/>
          <p:cNvSpPr txBox="1"/>
          <p:nvPr>
            <p:ph idx="5" type="sldNum"/>
          </p:nvPr>
        </p:nvSpPr>
        <p:spPr>
          <a:xfrm>
            <a:off x="8559403" y="4736324"/>
            <a:ext cx="284513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Band, 2 Line Title, Text and Chart Black">
  <p:cSld name="Left Band, 2 Line Title, Text and Chart_1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/>
          <p:nvPr/>
        </p:nvSpPr>
        <p:spPr>
          <a:xfrm>
            <a:off x="0" y="0"/>
            <a:ext cx="343192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7" name="Google Shape;217;p43"/>
          <p:cNvSpPr txBox="1"/>
          <p:nvPr>
            <p:ph type="title"/>
          </p:nvPr>
        </p:nvSpPr>
        <p:spPr>
          <a:xfrm>
            <a:off x="298252" y="555639"/>
            <a:ext cx="2849175" cy="8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erif Displa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43"/>
          <p:cNvSpPr txBox="1"/>
          <p:nvPr>
            <p:ph idx="1" type="body"/>
          </p:nvPr>
        </p:nvSpPr>
        <p:spPr>
          <a:xfrm>
            <a:off x="298252" y="1701641"/>
            <a:ext cx="2565225" cy="2864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sz="1100"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–"/>
              <a:defRPr sz="1100"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43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Band, 2 Line Title, Text and Chart">
  <p:cSld name="Left Band, 2 Line Title, Text and Chart"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/>
          <p:nvPr/>
        </p:nvSpPr>
        <p:spPr>
          <a:xfrm>
            <a:off x="0" y="0"/>
            <a:ext cx="3431925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298252" y="555639"/>
            <a:ext cx="2849175" cy="8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298252" y="1701641"/>
            <a:ext cx="2565225" cy="2864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24" name="Google Shape;224;p44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Band, 2 Line Title, Intro, Chart and Text">
  <p:cSld name="Left Band, 2 Line Title, Intro, Chart and Text"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7" name="Google Shape;227;p45"/>
          <p:cNvSpPr txBox="1"/>
          <p:nvPr>
            <p:ph type="title"/>
          </p:nvPr>
        </p:nvSpPr>
        <p:spPr>
          <a:xfrm>
            <a:off x="298252" y="555639"/>
            <a:ext cx="3703388" cy="8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28" name="Google Shape;228;p45"/>
          <p:cNvSpPr txBox="1"/>
          <p:nvPr>
            <p:ph idx="1" type="body"/>
          </p:nvPr>
        </p:nvSpPr>
        <p:spPr>
          <a:xfrm>
            <a:off x="298251" y="1726644"/>
            <a:ext cx="3703388" cy="8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3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3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3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3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3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solidFill>
                  <a:schemeClr val="dk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29" name="Google Shape;229;p45"/>
          <p:cNvSpPr txBox="1"/>
          <p:nvPr>
            <p:ph idx="2" type="body"/>
          </p:nvPr>
        </p:nvSpPr>
        <p:spPr>
          <a:xfrm>
            <a:off x="4856559" y="564952"/>
            <a:ext cx="3702825" cy="3988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b="1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30" name="Google Shape;230;p45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 Title and 12up Logos Black">
  <p:cSld name="3 Line Title and 12up Logos_1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/>
          <p:nvPr/>
        </p:nvSpPr>
        <p:spPr>
          <a:xfrm>
            <a:off x="0" y="0"/>
            <a:ext cx="9144000" cy="20020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3" name="Google Shape;233;p46"/>
          <p:cNvSpPr txBox="1"/>
          <p:nvPr>
            <p:ph type="title"/>
          </p:nvPr>
        </p:nvSpPr>
        <p:spPr>
          <a:xfrm>
            <a:off x="298252" y="555639"/>
            <a:ext cx="65520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erif Displa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34" name="Google Shape;234;p46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 Title and 12up Logos">
  <p:cSld name="3 Line Title and 12up Logos"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/>
          <p:nvPr/>
        </p:nvSpPr>
        <p:spPr>
          <a:xfrm>
            <a:off x="0" y="0"/>
            <a:ext cx="9144000" cy="20020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7" name="Google Shape;237;p47"/>
          <p:cNvSpPr txBox="1"/>
          <p:nvPr>
            <p:ph type="title"/>
          </p:nvPr>
        </p:nvSpPr>
        <p:spPr>
          <a:xfrm>
            <a:off x="298252" y="555639"/>
            <a:ext cx="65520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ing and 25up Logos Black">
  <p:cSld name="Title, Heading and 25up Logos_1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 txBox="1"/>
          <p:nvPr>
            <p:ph type="title"/>
          </p:nvPr>
        </p:nvSpPr>
        <p:spPr>
          <a:xfrm>
            <a:off x="298252" y="555639"/>
            <a:ext cx="8545725" cy="6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erif Displa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48"/>
          <p:cNvSpPr txBox="1"/>
          <p:nvPr>
            <p:ph idx="1" type="body"/>
          </p:nvPr>
        </p:nvSpPr>
        <p:spPr>
          <a:xfrm>
            <a:off x="583406" y="1361402"/>
            <a:ext cx="1139400" cy="3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sz="1100">
                <a:solidFill>
                  <a:schemeClr val="lt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48"/>
          <p:cNvSpPr txBox="1"/>
          <p:nvPr>
            <p:ph idx="2" type="body"/>
          </p:nvPr>
        </p:nvSpPr>
        <p:spPr>
          <a:xfrm>
            <a:off x="2292549" y="1361402"/>
            <a:ext cx="1139400" cy="3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sz="1100">
                <a:solidFill>
                  <a:schemeClr val="lt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48"/>
          <p:cNvSpPr txBox="1"/>
          <p:nvPr>
            <p:ph idx="3" type="body"/>
          </p:nvPr>
        </p:nvSpPr>
        <p:spPr>
          <a:xfrm>
            <a:off x="4001691" y="1361402"/>
            <a:ext cx="1139400" cy="3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sz="1100">
                <a:solidFill>
                  <a:schemeClr val="lt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48"/>
          <p:cNvSpPr txBox="1"/>
          <p:nvPr>
            <p:ph idx="4" type="body"/>
          </p:nvPr>
        </p:nvSpPr>
        <p:spPr>
          <a:xfrm>
            <a:off x="5710833" y="1361402"/>
            <a:ext cx="1139400" cy="3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sz="1100">
                <a:solidFill>
                  <a:schemeClr val="lt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48"/>
          <p:cNvSpPr txBox="1"/>
          <p:nvPr>
            <p:ph idx="5" type="body"/>
          </p:nvPr>
        </p:nvSpPr>
        <p:spPr>
          <a:xfrm>
            <a:off x="7419976" y="1361402"/>
            <a:ext cx="1139400" cy="3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sz="1100">
                <a:solidFill>
                  <a:schemeClr val="lt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48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ing and 25up Logos">
  <p:cSld name="Title, Heading and 25up Logos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/>
          <p:nvPr>
            <p:ph type="title"/>
          </p:nvPr>
        </p:nvSpPr>
        <p:spPr>
          <a:xfrm>
            <a:off x="298252" y="555639"/>
            <a:ext cx="8545725" cy="6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583406" y="1361402"/>
            <a:ext cx="1139400" cy="3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50" name="Google Shape;250;p49"/>
          <p:cNvSpPr/>
          <p:nvPr>
            <p:ph idx="2" type="pic"/>
          </p:nvPr>
        </p:nvSpPr>
        <p:spPr>
          <a:xfrm>
            <a:off x="810693" y="179368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9"/>
          <p:cNvSpPr/>
          <p:nvPr>
            <p:ph idx="3" type="pic"/>
          </p:nvPr>
        </p:nvSpPr>
        <p:spPr>
          <a:xfrm>
            <a:off x="810693" y="236500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9"/>
          <p:cNvSpPr/>
          <p:nvPr>
            <p:ph idx="4" type="pic"/>
          </p:nvPr>
        </p:nvSpPr>
        <p:spPr>
          <a:xfrm>
            <a:off x="810693" y="293632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9"/>
          <p:cNvSpPr/>
          <p:nvPr>
            <p:ph idx="5" type="pic"/>
          </p:nvPr>
        </p:nvSpPr>
        <p:spPr>
          <a:xfrm>
            <a:off x="810693" y="407896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49"/>
          <p:cNvSpPr/>
          <p:nvPr>
            <p:ph idx="6" type="pic"/>
          </p:nvPr>
        </p:nvSpPr>
        <p:spPr>
          <a:xfrm>
            <a:off x="810693" y="3507643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49"/>
          <p:cNvSpPr txBox="1"/>
          <p:nvPr>
            <p:ph idx="7" type="body"/>
          </p:nvPr>
        </p:nvSpPr>
        <p:spPr>
          <a:xfrm>
            <a:off x="2292549" y="1361402"/>
            <a:ext cx="1139400" cy="3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56" name="Google Shape;256;p49"/>
          <p:cNvSpPr/>
          <p:nvPr>
            <p:ph idx="8" type="pic"/>
          </p:nvPr>
        </p:nvSpPr>
        <p:spPr>
          <a:xfrm>
            <a:off x="2519835" y="179368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49"/>
          <p:cNvSpPr/>
          <p:nvPr>
            <p:ph idx="9" type="pic"/>
          </p:nvPr>
        </p:nvSpPr>
        <p:spPr>
          <a:xfrm>
            <a:off x="2519835" y="236500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49"/>
          <p:cNvSpPr/>
          <p:nvPr>
            <p:ph idx="13" type="pic"/>
          </p:nvPr>
        </p:nvSpPr>
        <p:spPr>
          <a:xfrm>
            <a:off x="2519835" y="293632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49"/>
          <p:cNvSpPr/>
          <p:nvPr>
            <p:ph idx="14" type="pic"/>
          </p:nvPr>
        </p:nvSpPr>
        <p:spPr>
          <a:xfrm>
            <a:off x="2519835" y="407896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49"/>
          <p:cNvSpPr/>
          <p:nvPr>
            <p:ph idx="15" type="pic"/>
          </p:nvPr>
        </p:nvSpPr>
        <p:spPr>
          <a:xfrm>
            <a:off x="2519835" y="3507643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49"/>
          <p:cNvSpPr txBox="1"/>
          <p:nvPr>
            <p:ph idx="16" type="body"/>
          </p:nvPr>
        </p:nvSpPr>
        <p:spPr>
          <a:xfrm>
            <a:off x="4001691" y="1361402"/>
            <a:ext cx="1139400" cy="3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62" name="Google Shape;262;p49"/>
          <p:cNvSpPr/>
          <p:nvPr>
            <p:ph idx="17" type="pic"/>
          </p:nvPr>
        </p:nvSpPr>
        <p:spPr>
          <a:xfrm>
            <a:off x="4228977" y="179368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9"/>
          <p:cNvSpPr/>
          <p:nvPr>
            <p:ph idx="18" type="pic"/>
          </p:nvPr>
        </p:nvSpPr>
        <p:spPr>
          <a:xfrm>
            <a:off x="4228977" y="236500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9"/>
          <p:cNvSpPr/>
          <p:nvPr>
            <p:ph idx="19" type="pic"/>
          </p:nvPr>
        </p:nvSpPr>
        <p:spPr>
          <a:xfrm>
            <a:off x="4228977" y="293632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49"/>
          <p:cNvSpPr/>
          <p:nvPr>
            <p:ph idx="20" type="pic"/>
          </p:nvPr>
        </p:nvSpPr>
        <p:spPr>
          <a:xfrm>
            <a:off x="4228977" y="407896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49"/>
          <p:cNvSpPr/>
          <p:nvPr>
            <p:ph idx="21" type="pic"/>
          </p:nvPr>
        </p:nvSpPr>
        <p:spPr>
          <a:xfrm>
            <a:off x="4228977" y="3507643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49"/>
          <p:cNvSpPr txBox="1"/>
          <p:nvPr>
            <p:ph idx="22" type="body"/>
          </p:nvPr>
        </p:nvSpPr>
        <p:spPr>
          <a:xfrm>
            <a:off x="5710833" y="1361402"/>
            <a:ext cx="1139400" cy="3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68" name="Google Shape;268;p49"/>
          <p:cNvSpPr/>
          <p:nvPr>
            <p:ph idx="23" type="pic"/>
          </p:nvPr>
        </p:nvSpPr>
        <p:spPr>
          <a:xfrm>
            <a:off x="5938120" y="179368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9"/>
          <p:cNvSpPr/>
          <p:nvPr>
            <p:ph idx="24" type="pic"/>
          </p:nvPr>
        </p:nvSpPr>
        <p:spPr>
          <a:xfrm>
            <a:off x="5938120" y="236500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49"/>
          <p:cNvSpPr/>
          <p:nvPr>
            <p:ph idx="25" type="pic"/>
          </p:nvPr>
        </p:nvSpPr>
        <p:spPr>
          <a:xfrm>
            <a:off x="5938120" y="293632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9"/>
          <p:cNvSpPr/>
          <p:nvPr>
            <p:ph idx="26" type="pic"/>
          </p:nvPr>
        </p:nvSpPr>
        <p:spPr>
          <a:xfrm>
            <a:off x="5938120" y="407896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49"/>
          <p:cNvSpPr/>
          <p:nvPr>
            <p:ph idx="27" type="pic"/>
          </p:nvPr>
        </p:nvSpPr>
        <p:spPr>
          <a:xfrm>
            <a:off x="5938120" y="3507643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49"/>
          <p:cNvSpPr txBox="1"/>
          <p:nvPr>
            <p:ph idx="28" type="body"/>
          </p:nvPr>
        </p:nvSpPr>
        <p:spPr>
          <a:xfrm>
            <a:off x="7419976" y="1361402"/>
            <a:ext cx="1139400" cy="3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73050" lvl="1" marL="9144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74" name="Google Shape;274;p49"/>
          <p:cNvSpPr/>
          <p:nvPr>
            <p:ph idx="29" type="pic"/>
          </p:nvPr>
        </p:nvSpPr>
        <p:spPr>
          <a:xfrm>
            <a:off x="7647262" y="179368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49"/>
          <p:cNvSpPr/>
          <p:nvPr>
            <p:ph idx="30" type="pic"/>
          </p:nvPr>
        </p:nvSpPr>
        <p:spPr>
          <a:xfrm>
            <a:off x="7647262" y="236500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49"/>
          <p:cNvSpPr/>
          <p:nvPr>
            <p:ph idx="31" type="pic"/>
          </p:nvPr>
        </p:nvSpPr>
        <p:spPr>
          <a:xfrm>
            <a:off x="7647262" y="293632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49"/>
          <p:cNvSpPr/>
          <p:nvPr>
            <p:ph idx="32" type="pic"/>
          </p:nvPr>
        </p:nvSpPr>
        <p:spPr>
          <a:xfrm>
            <a:off x="7647262" y="4078964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49"/>
          <p:cNvSpPr/>
          <p:nvPr>
            <p:ph idx="33" type="pic"/>
          </p:nvPr>
        </p:nvSpPr>
        <p:spPr>
          <a:xfrm>
            <a:off x="7647262" y="3507643"/>
            <a:ext cx="684900" cy="532688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49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153591" y="558402"/>
            <a:ext cx="6696675" cy="4029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 sz="27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18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82" name="Google Shape;282;p50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L:ine Text Black 1">
  <p:cSld name="CUSTOM_1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298252" y="678956"/>
            <a:ext cx="8261100" cy="379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300"/>
              <a:buFont typeface="DM Serif Display"/>
              <a:buNone/>
              <a:defRPr sz="11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Black">
  <p:cSld name="Quote_1"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idx="1" type="body"/>
          </p:nvPr>
        </p:nvSpPr>
        <p:spPr>
          <a:xfrm>
            <a:off x="153591" y="558402"/>
            <a:ext cx="6696675" cy="4029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erif Display"/>
              <a:buNone/>
              <a:defRPr sz="27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18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5" name="Google Shape;285;p51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Title and Char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/>
          <p:nvPr/>
        </p:nvSpPr>
        <p:spPr>
          <a:xfrm>
            <a:off x="0" y="0"/>
            <a:ext cx="9144000" cy="11477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8" name="Google Shape;288;p52"/>
          <p:cNvSpPr txBox="1"/>
          <p:nvPr>
            <p:ph type="title"/>
          </p:nvPr>
        </p:nvSpPr>
        <p:spPr>
          <a:xfrm>
            <a:off x="298252" y="555639"/>
            <a:ext cx="8545725" cy="6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89" name="Google Shape;289;p52"/>
          <p:cNvSpPr txBox="1"/>
          <p:nvPr>
            <p:ph idx="12" type="sldNum"/>
          </p:nvPr>
        </p:nvSpPr>
        <p:spPr>
          <a:xfrm>
            <a:off x="8559403" y="4736324"/>
            <a:ext cx="284513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 1">
  <p:cSld name="Title and Chart_1"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3"/>
          <p:cNvSpPr/>
          <p:nvPr/>
        </p:nvSpPr>
        <p:spPr>
          <a:xfrm>
            <a:off x="0" y="0"/>
            <a:ext cx="9144000" cy="11477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2" name="Google Shape;292;p53"/>
          <p:cNvSpPr txBox="1"/>
          <p:nvPr>
            <p:ph type="title"/>
          </p:nvPr>
        </p:nvSpPr>
        <p:spPr>
          <a:xfrm>
            <a:off x="298252" y="555639"/>
            <a:ext cx="8545725" cy="6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erif Displa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93" name="Google Shape;293;p53"/>
          <p:cNvSpPr txBox="1"/>
          <p:nvPr>
            <p:ph idx="12" type="sldNum"/>
          </p:nvPr>
        </p:nvSpPr>
        <p:spPr>
          <a:xfrm>
            <a:off x="8559403" y="4736324"/>
            <a:ext cx="284513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head and Chart">
  <p:cSld name="Title, Subhead and Char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/>
          <p:nvPr/>
        </p:nvSpPr>
        <p:spPr>
          <a:xfrm>
            <a:off x="0" y="0"/>
            <a:ext cx="9144000" cy="1717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6" name="Google Shape;296;p54"/>
          <p:cNvSpPr txBox="1"/>
          <p:nvPr>
            <p:ph idx="1" type="body"/>
          </p:nvPr>
        </p:nvSpPr>
        <p:spPr>
          <a:xfrm>
            <a:off x="298252" y="555639"/>
            <a:ext cx="5982300" cy="1161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 sz="27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6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297" name="Google Shape;297;p54"/>
          <p:cNvSpPr txBox="1"/>
          <p:nvPr>
            <p:ph idx="12" type="sldNum"/>
          </p:nvPr>
        </p:nvSpPr>
        <p:spPr>
          <a:xfrm>
            <a:off x="8559403" y="4736324"/>
            <a:ext cx="284513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head and Chart 1">
  <p:cSld name="Title, Subhead and Chart_1">
    <p:bg>
      <p:bgPr>
        <a:solidFill>
          <a:schemeClr val="dk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/>
          <p:nvPr/>
        </p:nvSpPr>
        <p:spPr>
          <a:xfrm>
            <a:off x="0" y="0"/>
            <a:ext cx="9144000" cy="17174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0" name="Google Shape;300;p55"/>
          <p:cNvSpPr txBox="1"/>
          <p:nvPr>
            <p:ph idx="1" type="body"/>
          </p:nvPr>
        </p:nvSpPr>
        <p:spPr>
          <a:xfrm>
            <a:off x="298252" y="555639"/>
            <a:ext cx="5982300" cy="1161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erif Display"/>
              <a:buNone/>
              <a:defRPr sz="27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55"/>
          <p:cNvSpPr txBox="1"/>
          <p:nvPr>
            <p:ph idx="12" type="sldNum"/>
          </p:nvPr>
        </p:nvSpPr>
        <p:spPr>
          <a:xfrm>
            <a:off x="8559403" y="4736324"/>
            <a:ext cx="284513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 showMasterSp="0">
  <p:cSld name="Thanks">
    <p:bg>
      <p:bgPr>
        <a:solidFill>
          <a:schemeClr val="dk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/>
          <p:nvPr/>
        </p:nvSpPr>
        <p:spPr>
          <a:xfrm>
            <a:off x="4572000" y="-3316"/>
            <a:ext cx="3417638" cy="4284225"/>
          </a:xfrm>
          <a:prstGeom prst="rect">
            <a:avLst/>
          </a:prstGeom>
          <a:solidFill>
            <a:schemeClr val="lt1">
              <a:alpha val="4313"/>
            </a:schemeClr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4" name="Google Shape;304;p56"/>
          <p:cNvSpPr/>
          <p:nvPr/>
        </p:nvSpPr>
        <p:spPr>
          <a:xfrm>
            <a:off x="0" y="-3316"/>
            <a:ext cx="4572000" cy="8626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5" name="Google Shape;305;p56"/>
          <p:cNvSpPr txBox="1"/>
          <p:nvPr>
            <p:ph type="ctrTitle"/>
          </p:nvPr>
        </p:nvSpPr>
        <p:spPr>
          <a:xfrm>
            <a:off x="298252" y="1071563"/>
            <a:ext cx="3988575" cy="20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DM Serif Display"/>
              <a:buNone/>
              <a:defRPr sz="4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06" name="Google Shape;306;p56"/>
          <p:cNvSpPr/>
          <p:nvPr/>
        </p:nvSpPr>
        <p:spPr>
          <a:xfrm>
            <a:off x="0" y="4280892"/>
            <a:ext cx="4572000" cy="8626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7" name="Google Shape;307;p56"/>
          <p:cNvSpPr/>
          <p:nvPr/>
        </p:nvSpPr>
        <p:spPr>
          <a:xfrm>
            <a:off x="4572000" y="4280892"/>
            <a:ext cx="3417638" cy="862650"/>
          </a:xfrm>
          <a:prstGeom prst="rect">
            <a:avLst/>
          </a:prstGeom>
          <a:solidFill>
            <a:srgbClr val="4C4863">
              <a:alpha val="49019"/>
            </a:srgbClr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8" name="Google Shape;308;p56"/>
          <p:cNvSpPr/>
          <p:nvPr/>
        </p:nvSpPr>
        <p:spPr>
          <a:xfrm>
            <a:off x="7989689" y="862608"/>
            <a:ext cx="1154363" cy="3418313"/>
          </a:xfrm>
          <a:prstGeom prst="rect">
            <a:avLst/>
          </a:prstGeom>
          <a:solidFill>
            <a:srgbClr val="4C4863">
              <a:alpha val="49019"/>
            </a:srgbClr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9" name="Google Shape;309;p56"/>
          <p:cNvSpPr txBox="1"/>
          <p:nvPr>
            <p:ph idx="1" type="body"/>
          </p:nvPr>
        </p:nvSpPr>
        <p:spPr>
          <a:xfrm>
            <a:off x="4856560" y="2838926"/>
            <a:ext cx="2847938" cy="11964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b="1"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–"/>
              <a:defRPr sz="11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>
            <p:ph type="title"/>
          </p:nvPr>
        </p:nvSpPr>
        <p:spPr>
          <a:xfrm>
            <a:off x="298252" y="555639"/>
            <a:ext cx="8545725" cy="6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12" name="Google Shape;312;p57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Black">
  <p:cSld name="Title Only_1">
    <p:bg>
      <p:bgPr>
        <a:solidFill>
          <a:schemeClr val="dk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298252" y="555639"/>
            <a:ext cx="8545725" cy="6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ack">
  <p:cSld name="BLANK_1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0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or 3 L:ine Text Black">
  <p:cSld name="CUSTOM_4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98252" y="769572"/>
            <a:ext cx="8261100" cy="379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300"/>
              <a:buFont typeface="DM Serif Display"/>
              <a:buNone/>
              <a:defRPr sz="7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Band, Title, Subhead, 3 Col Icon, Heading and Text">
  <p:cSld name="Light Band, Title, Subhead, 3 Col Icon, Heading and Tex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0" y="0"/>
            <a:ext cx="9144000" cy="1717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583406" y="3267925"/>
            <a:ext cx="2278913" cy="129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583406" y="2498425"/>
            <a:ext cx="2278913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330200" lvl="2" marL="13716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330200" lvl="3" marL="18288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330200" lvl="4" marL="22860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3" type="body"/>
          </p:nvPr>
        </p:nvSpPr>
        <p:spPr>
          <a:xfrm>
            <a:off x="3432572" y="3267925"/>
            <a:ext cx="2278913" cy="129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4" type="body"/>
          </p:nvPr>
        </p:nvSpPr>
        <p:spPr>
          <a:xfrm>
            <a:off x="3432572" y="2498425"/>
            <a:ext cx="2278913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330200" lvl="2" marL="13716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330200" lvl="3" marL="18288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330200" lvl="4" marL="22860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5" type="body"/>
          </p:nvPr>
        </p:nvSpPr>
        <p:spPr>
          <a:xfrm>
            <a:off x="6280548" y="3267925"/>
            <a:ext cx="2278913" cy="129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None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>
                <a:solidFill>
                  <a:schemeClr val="dk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6" type="body"/>
          </p:nvPr>
        </p:nvSpPr>
        <p:spPr>
          <a:xfrm>
            <a:off x="6280548" y="2498425"/>
            <a:ext cx="2278913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  <a:defRPr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330200" lvl="2" marL="13716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330200" lvl="3" marL="18288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330200" lvl="4" marL="2286000" algn="l">
              <a:lnSpc>
                <a:spcPct val="104000"/>
              </a:lnSpc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Char char="–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7" type="body"/>
          </p:nvPr>
        </p:nvSpPr>
        <p:spPr>
          <a:xfrm>
            <a:off x="298252" y="555639"/>
            <a:ext cx="5982300" cy="1161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  <a:defRPr sz="27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228600" lvl="1" marL="914400" algn="l">
              <a:lnSpc>
                <a:spcPct val="106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73050" lvl="2" marL="13716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3pPr>
            <a:lvl4pPr indent="-273050" lvl="3" marL="18288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indent="-273050" lvl="4" marL="228600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-3316"/>
            <a:ext cx="4572000" cy="8626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9"/>
          <p:cNvSpPr txBox="1"/>
          <p:nvPr>
            <p:ph type="ctrTitle"/>
          </p:nvPr>
        </p:nvSpPr>
        <p:spPr>
          <a:xfrm>
            <a:off x="298252" y="1071563"/>
            <a:ext cx="3988575" cy="20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DM Serif Display"/>
              <a:buNone/>
              <a:defRPr sz="4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98252" y="3689598"/>
            <a:ext cx="3988575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9" name="Google Shape;49;p9"/>
          <p:cNvSpPr/>
          <p:nvPr>
            <p:ph idx="2" type="pic"/>
          </p:nvPr>
        </p:nvSpPr>
        <p:spPr>
          <a:xfrm>
            <a:off x="4572000" y="0"/>
            <a:ext cx="3417638" cy="428085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4280892"/>
            <a:ext cx="4572000" cy="8626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4572000" y="4280892"/>
            <a:ext cx="3417638" cy="862650"/>
          </a:xfrm>
          <a:prstGeom prst="rect">
            <a:avLst/>
          </a:prstGeom>
          <a:solidFill>
            <a:srgbClr val="4C4863">
              <a:alpha val="49019"/>
            </a:srgbClr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" name="Google Shape;52;p9"/>
          <p:cNvSpPr/>
          <p:nvPr/>
        </p:nvSpPr>
        <p:spPr>
          <a:xfrm>
            <a:off x="7989689" y="862608"/>
            <a:ext cx="1154363" cy="3418313"/>
          </a:xfrm>
          <a:prstGeom prst="rect">
            <a:avLst/>
          </a:prstGeom>
          <a:solidFill>
            <a:srgbClr val="4C4863">
              <a:alpha val="49019"/>
            </a:srgbClr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ontents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98252" y="587187"/>
            <a:ext cx="8560013" cy="996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DM Serif Display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8252" y="555639"/>
            <a:ext cx="8545725" cy="6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DM Serif Display"/>
              <a:buNone/>
              <a:defRPr b="0" i="0" sz="2700" u="none" cap="none" strike="noStrike">
                <a:solidFill>
                  <a:schemeClr val="accen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3406" y="1432105"/>
            <a:ext cx="7976025" cy="3127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None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85750" lvl="1" marL="914400" marR="0" rtl="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Char char="–"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85750" lvl="2" marL="1371600" marR="0" rtl="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Char char="–"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85750" lvl="3" marL="1828800" marR="0" rtl="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Char char="–"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85750" lvl="4" marL="2286000" marR="0" rtl="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Char char="–"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85750" lvl="5" marL="2743200" marR="0" rtl="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85750" lvl="6" marL="3200400" marR="0" rtl="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85750" lvl="7" marL="3657600" marR="0" rtl="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85750" lvl="8" marL="4114800" marR="0" rtl="0" algn="l">
              <a:lnSpc>
                <a:spcPct val="118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FBFB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pos="2700">
          <p15:clr>
            <a:srgbClr val="F26B43"/>
          </p15:clr>
        </p15:guide>
        <p15:guide id="3" pos="2521">
          <p15:clr>
            <a:srgbClr val="F26B43"/>
          </p15:clr>
        </p15:guide>
        <p15:guide id="4" pos="2341">
          <p15:clr>
            <a:srgbClr val="F26B43"/>
          </p15:clr>
        </p15:guide>
        <p15:guide id="5" pos="2162">
          <p15:clr>
            <a:srgbClr val="F26B43"/>
          </p15:clr>
        </p15:guide>
        <p15:guide id="6" pos="1983">
          <p15:clr>
            <a:srgbClr val="F26B43"/>
          </p15:clr>
        </p15:guide>
        <p15:guide id="7" pos="1803">
          <p15:clr>
            <a:srgbClr val="F26B43"/>
          </p15:clr>
        </p15:guide>
        <p15:guide id="8" pos="1623">
          <p15:clr>
            <a:srgbClr val="F26B43"/>
          </p15:clr>
        </p15:guide>
        <p15:guide id="9" pos="1444">
          <p15:clr>
            <a:srgbClr val="F26B43"/>
          </p15:clr>
        </p15:guide>
        <p15:guide id="10" pos="1265">
          <p15:clr>
            <a:srgbClr val="F26B43"/>
          </p15:clr>
        </p15:guide>
        <p15:guide id="11" pos="1085">
          <p15:clr>
            <a:srgbClr val="F26B43"/>
          </p15:clr>
        </p15:guide>
        <p15:guide id="12" pos="906">
          <p15:clr>
            <a:srgbClr val="F26B43"/>
          </p15:clr>
        </p15:guide>
        <p15:guide id="13" pos="726">
          <p15:clr>
            <a:srgbClr val="F26B43"/>
          </p15:clr>
        </p15:guide>
        <p15:guide id="14" pos="547">
          <p15:clr>
            <a:srgbClr val="F26B43"/>
          </p15:clr>
        </p15:guide>
        <p15:guide id="15" pos="367">
          <p15:clr>
            <a:srgbClr val="F26B43"/>
          </p15:clr>
        </p15:guide>
        <p15:guide id="16" pos="188">
          <p15:clr>
            <a:srgbClr val="F26B43"/>
          </p15:clr>
        </p15:guide>
        <p15:guide id="17" pos="3059">
          <p15:clr>
            <a:srgbClr val="F26B43"/>
          </p15:clr>
        </p15:guide>
        <p15:guide id="18" pos="3239">
          <p15:clr>
            <a:srgbClr val="F26B43"/>
          </p15:clr>
        </p15:guide>
        <p15:guide id="19" pos="3418">
          <p15:clr>
            <a:srgbClr val="F26B43"/>
          </p15:clr>
        </p15:guide>
        <p15:guide id="20" pos="3597">
          <p15:clr>
            <a:srgbClr val="F26B43"/>
          </p15:clr>
        </p15:guide>
        <p15:guide id="21" pos="3777">
          <p15:clr>
            <a:srgbClr val="F26B43"/>
          </p15:clr>
        </p15:guide>
        <p15:guide id="22" pos="3956">
          <p15:clr>
            <a:srgbClr val="F26B43"/>
          </p15:clr>
        </p15:guide>
        <p15:guide id="23" pos="4136">
          <p15:clr>
            <a:srgbClr val="F26B43"/>
          </p15:clr>
        </p15:guide>
        <p15:guide id="24" pos="4315">
          <p15:clr>
            <a:srgbClr val="F26B43"/>
          </p15:clr>
        </p15:guide>
        <p15:guide id="25" pos="4495">
          <p15:clr>
            <a:srgbClr val="F26B43"/>
          </p15:clr>
        </p15:guide>
        <p15:guide id="26" pos="4674">
          <p15:clr>
            <a:srgbClr val="F26B43"/>
          </p15:clr>
        </p15:guide>
        <p15:guide id="27" pos="4853">
          <p15:clr>
            <a:srgbClr val="F26B43"/>
          </p15:clr>
        </p15:guide>
        <p15:guide id="28" pos="5033">
          <p15:clr>
            <a:srgbClr val="F26B43"/>
          </p15:clr>
        </p15:guide>
        <p15:guide id="29" pos="5212">
          <p15:clr>
            <a:srgbClr val="F26B43"/>
          </p15:clr>
        </p15:guide>
        <p15:guide id="30" pos="5392">
          <p15:clr>
            <a:srgbClr val="F26B43"/>
          </p15:clr>
        </p15:guide>
        <p15:guide id="31" pos="5571">
          <p15:clr>
            <a:srgbClr val="F26B43"/>
          </p15:clr>
        </p15:guide>
        <p15:guide id="32" orient="horz" pos="1620">
          <p15:clr>
            <a:srgbClr val="F26B43"/>
          </p15:clr>
        </p15:guide>
        <p15:guide id="33" orient="horz" pos="1441">
          <p15:clr>
            <a:srgbClr val="F26B43"/>
          </p15:clr>
        </p15:guide>
        <p15:guide id="34" orient="horz" pos="1261">
          <p15:clr>
            <a:srgbClr val="F26B43"/>
          </p15:clr>
        </p15:guide>
        <p15:guide id="35" orient="horz" pos="1082">
          <p15:clr>
            <a:srgbClr val="F26B43"/>
          </p15:clr>
        </p15:guide>
        <p15:guide id="36" orient="horz" pos="902">
          <p15:clr>
            <a:srgbClr val="F26B43"/>
          </p15:clr>
        </p15:guide>
        <p15:guide id="37" orient="horz" pos="723">
          <p15:clr>
            <a:srgbClr val="F26B43"/>
          </p15:clr>
        </p15:guide>
        <p15:guide id="38" orient="horz" pos="543">
          <p15:clr>
            <a:srgbClr val="F26B43"/>
          </p15:clr>
        </p15:guide>
        <p15:guide id="39" orient="horz" pos="364">
          <p15:clr>
            <a:srgbClr val="F26B43"/>
          </p15:clr>
        </p15:guide>
        <p15:guide id="40" orient="horz" pos="185">
          <p15:clr>
            <a:srgbClr val="F26B43"/>
          </p15:clr>
        </p15:guide>
        <p15:guide id="41" orient="horz" pos="1800">
          <p15:clr>
            <a:srgbClr val="F26B43"/>
          </p15:clr>
        </p15:guide>
        <p15:guide id="42" orient="horz" pos="1979">
          <p15:clr>
            <a:srgbClr val="F26B43"/>
          </p15:clr>
        </p15:guide>
        <p15:guide id="43" orient="horz" pos="2159">
          <p15:clr>
            <a:srgbClr val="F26B43"/>
          </p15:clr>
        </p15:guide>
        <p15:guide id="44" orient="horz" pos="2338">
          <p15:clr>
            <a:srgbClr val="F26B43"/>
          </p15:clr>
        </p15:guide>
        <p15:guide id="45" orient="horz" pos="2517">
          <p15:clr>
            <a:srgbClr val="F26B43"/>
          </p15:clr>
        </p15:guide>
        <p15:guide id="46" orient="horz" pos="2697">
          <p15:clr>
            <a:srgbClr val="F26B43"/>
          </p15:clr>
        </p15:guide>
        <p15:guide id="47" orient="horz" pos="2876">
          <p15:clr>
            <a:srgbClr val="F26B43"/>
          </p15:clr>
        </p15:guide>
        <p15:guide id="48" orient="horz" pos="30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learnwithllew.github.io/SparrowDecks/#/" TargetMode="External"/><Relationship Id="rId4" Type="http://schemas.openxmlformats.org/officeDocument/2006/relationships/hyperlink" Target="https://www.youtube.com/watch?v=L-cN7NI-Fes" TargetMode="External"/><Relationship Id="rId5" Type="http://schemas.openxmlformats.org/officeDocument/2006/relationships/hyperlink" Target="https://www.digdeeproots.com/articles/on/naming-process/" TargetMode="External"/><Relationship Id="rId6" Type="http://schemas.openxmlformats.org/officeDocument/2006/relationships/hyperlink" Target="https://kata-log.rocks/refactoring" TargetMode="External"/><Relationship Id="rId7" Type="http://schemas.openxmlformats.org/officeDocument/2006/relationships/hyperlink" Target="https://www.youtube.com/watch?v=4qOC6wkKSIY&amp;list=PLjprPuM411xXTcvhXNc_iiUNL8l6hErm8" TargetMode="External"/><Relationship Id="rId8" Type="http://schemas.openxmlformats.org/officeDocument/2006/relationships/hyperlink" Target="https://github.com/SDiamante13/DiamanteInvestments/tree/rscc-meetu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1"/>
          <p:cNvSpPr txBox="1"/>
          <p:nvPr>
            <p:ph type="ctrTitle"/>
          </p:nvPr>
        </p:nvSpPr>
        <p:spPr>
          <a:xfrm>
            <a:off x="298252" y="1071563"/>
            <a:ext cx="3988500" cy="20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DM Serif Display"/>
              <a:buNone/>
            </a:pPr>
            <a:r>
              <a:rPr lang="en"/>
              <a:t>Let’s Make Long Methods a Thing of the Past</a:t>
            </a:r>
            <a:endParaRPr/>
          </a:p>
        </p:txBody>
      </p:sp>
      <p:sp>
        <p:nvSpPr>
          <p:cNvPr id="325" name="Google Shape;325;p61"/>
          <p:cNvSpPr txBox="1"/>
          <p:nvPr>
            <p:ph idx="1" type="subTitle"/>
          </p:nvPr>
        </p:nvSpPr>
        <p:spPr>
          <a:xfrm>
            <a:off x="298252" y="3689598"/>
            <a:ext cx="3988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"/>
              <a:buNone/>
            </a:pPr>
            <a:r>
              <a:rPr b="1" lang="en" sz="1200"/>
              <a:t>A Pragmatic Introduction to Refactoring</a:t>
            </a:r>
            <a:endParaRPr b="1" sz="1200"/>
          </a:p>
        </p:txBody>
      </p:sp>
      <p:sp>
        <p:nvSpPr>
          <p:cNvPr id="326" name="Google Shape;326;p61"/>
          <p:cNvSpPr txBox="1"/>
          <p:nvPr>
            <p:ph idx="12" type="sldNum"/>
          </p:nvPr>
        </p:nvSpPr>
        <p:spPr>
          <a:xfrm>
            <a:off x="8573959" y="4733641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7" name="Google Shape;327;p61"/>
          <p:cNvCxnSpPr/>
          <p:nvPr/>
        </p:nvCxnSpPr>
        <p:spPr>
          <a:xfrm>
            <a:off x="296916" y="3538720"/>
            <a:ext cx="5712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8" name="Google Shape;32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5774" y="862625"/>
            <a:ext cx="4527534" cy="34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>
            <p:ph idx="2" type="body"/>
          </p:nvPr>
        </p:nvSpPr>
        <p:spPr>
          <a:xfrm>
            <a:off x="583402" y="2498425"/>
            <a:ext cx="1709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</a:pPr>
            <a:r>
              <a:rPr lang="en"/>
              <a:t>Methods should do only one thing</a:t>
            </a:r>
            <a:endParaRPr/>
          </a:p>
        </p:txBody>
      </p:sp>
      <p:sp>
        <p:nvSpPr>
          <p:cNvPr id="400" name="Google Shape;400;p70"/>
          <p:cNvSpPr txBox="1"/>
          <p:nvPr>
            <p:ph idx="4" type="body"/>
          </p:nvPr>
        </p:nvSpPr>
        <p:spPr>
          <a:xfrm>
            <a:off x="3432575" y="2498425"/>
            <a:ext cx="17718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</a:pPr>
            <a:r>
              <a:rPr lang="en"/>
              <a:t>Communication with other devs</a:t>
            </a:r>
            <a:endParaRPr/>
          </a:p>
        </p:txBody>
      </p:sp>
      <p:sp>
        <p:nvSpPr>
          <p:cNvPr id="401" name="Google Shape;401;p70"/>
          <p:cNvSpPr txBox="1"/>
          <p:nvPr>
            <p:ph idx="6" type="body"/>
          </p:nvPr>
        </p:nvSpPr>
        <p:spPr>
          <a:xfrm>
            <a:off x="6280548" y="2498425"/>
            <a:ext cx="2278856" cy="569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</a:pPr>
            <a:r>
              <a:rPr lang="en"/>
              <a:t>They are hard</a:t>
            </a:r>
            <a:endParaRPr/>
          </a:p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erif Display"/>
              <a:buNone/>
            </a:pPr>
            <a:r>
              <a:rPr lang="en"/>
              <a:t>to name</a:t>
            </a:r>
            <a:endParaRPr/>
          </a:p>
        </p:txBody>
      </p:sp>
      <p:sp>
        <p:nvSpPr>
          <p:cNvPr id="402" name="Google Shape;402;p70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70"/>
          <p:cNvSpPr txBox="1"/>
          <p:nvPr>
            <p:ph idx="7" type="body"/>
          </p:nvPr>
        </p:nvSpPr>
        <p:spPr>
          <a:xfrm>
            <a:off x="298250" y="1102669"/>
            <a:ext cx="598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erif Display"/>
              <a:buNone/>
            </a:pPr>
            <a:r>
              <a:rPr lang="en"/>
              <a:t>Why are long methods a code smell?</a:t>
            </a:r>
            <a:endParaRPr/>
          </a:p>
        </p:txBody>
      </p:sp>
      <p:cxnSp>
        <p:nvCxnSpPr>
          <p:cNvPr id="404" name="Google Shape;404;p70"/>
          <p:cNvCxnSpPr/>
          <p:nvPr/>
        </p:nvCxnSpPr>
        <p:spPr>
          <a:xfrm>
            <a:off x="583406" y="3134151"/>
            <a:ext cx="57105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5" name="Google Shape;405;p70"/>
          <p:cNvCxnSpPr/>
          <p:nvPr/>
        </p:nvCxnSpPr>
        <p:spPr>
          <a:xfrm>
            <a:off x="3432572" y="3134151"/>
            <a:ext cx="57105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6" name="Google Shape;406;p70"/>
          <p:cNvCxnSpPr/>
          <p:nvPr/>
        </p:nvCxnSpPr>
        <p:spPr>
          <a:xfrm>
            <a:off x="6280548" y="3134151"/>
            <a:ext cx="57105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07" name="Google Shape;40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1750" y="1954860"/>
            <a:ext cx="406350" cy="40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349" y="1954860"/>
            <a:ext cx="406350" cy="4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1146" y="1954847"/>
            <a:ext cx="406350" cy="40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1"/>
          <p:cNvSpPr txBox="1"/>
          <p:nvPr>
            <p:ph type="title"/>
          </p:nvPr>
        </p:nvSpPr>
        <p:spPr>
          <a:xfrm>
            <a:off x="1203300" y="292898"/>
            <a:ext cx="61671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6000"/>
              <a:t>Refactoring Tips</a:t>
            </a:r>
            <a:endParaRPr sz="6000"/>
          </a:p>
        </p:txBody>
      </p:sp>
      <p:sp>
        <p:nvSpPr>
          <p:cNvPr id="415" name="Google Shape;415;p71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71"/>
          <p:cNvSpPr txBox="1"/>
          <p:nvPr/>
        </p:nvSpPr>
        <p:spPr>
          <a:xfrm>
            <a:off x="633575" y="1283425"/>
            <a:ext cx="6167100" cy="3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Start with a high-quality test suite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automated refactorings when possible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Keep the tests passing the entire time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 not</a:t>
            </a: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change any behavior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Take small steps (aim for better, not perfection)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Commit frequently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Have a goal in mind while refactoring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2"/>
          <p:cNvSpPr txBox="1"/>
          <p:nvPr>
            <p:ph type="title"/>
          </p:nvPr>
        </p:nvSpPr>
        <p:spPr>
          <a:xfrm>
            <a:off x="1580850" y="769650"/>
            <a:ext cx="59823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4000"/>
              <a:t>Naming as a process</a:t>
            </a:r>
            <a:endParaRPr sz="4000"/>
          </a:p>
        </p:txBody>
      </p:sp>
      <p:sp>
        <p:nvSpPr>
          <p:cNvPr id="422" name="Google Shape;422;p72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>
                <a:solidFill>
                  <a:srgbClr val="BFBFBF"/>
                </a:solidFill>
              </a:rPr>
              <a:t>‹#›</a:t>
            </a:fld>
            <a:endParaRPr>
              <a:solidFill>
                <a:srgbClr val="BFBFBF"/>
              </a:solidFill>
            </a:endParaRPr>
          </a:p>
        </p:txBody>
      </p:sp>
      <p:pic>
        <p:nvPicPr>
          <p:cNvPr id="423" name="Google Shape;42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475" y="1813925"/>
            <a:ext cx="68580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3"/>
          <p:cNvSpPr txBox="1"/>
          <p:nvPr>
            <p:ph type="title"/>
          </p:nvPr>
        </p:nvSpPr>
        <p:spPr>
          <a:xfrm>
            <a:off x="1203300" y="344101"/>
            <a:ext cx="65454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6000"/>
              <a:t>How to eliminate long methods</a:t>
            </a:r>
            <a:endParaRPr sz="6000"/>
          </a:p>
        </p:txBody>
      </p:sp>
      <p:sp>
        <p:nvSpPr>
          <p:cNvPr id="429" name="Google Shape;429;p73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73"/>
          <p:cNvSpPr txBox="1"/>
          <p:nvPr/>
        </p:nvSpPr>
        <p:spPr>
          <a:xfrm>
            <a:off x="1462375" y="2319625"/>
            <a:ext cx="53880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Identify a code paragraph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Extract a method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Give it a descriptive name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Repeat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6" name="Google Shape;43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975" y="529301"/>
            <a:ext cx="7659149" cy="40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755675" y="212550"/>
            <a:ext cx="3897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4000"/>
              <a:t>What did we do?</a:t>
            </a:r>
            <a:endParaRPr sz="4000"/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>
                <a:solidFill>
                  <a:srgbClr val="BFBFBF"/>
                </a:solidFill>
              </a:rPr>
              <a:t>‹#›</a:t>
            </a:fld>
            <a:endParaRPr>
              <a:solidFill>
                <a:srgbClr val="BFBFBF"/>
              </a:solidFill>
            </a:endParaRPr>
          </a:p>
        </p:txBody>
      </p:sp>
      <p:pic>
        <p:nvPicPr>
          <p:cNvPr id="443" name="Google Shape;44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100" y="1093638"/>
            <a:ext cx="6094840" cy="35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400" y="1312174"/>
            <a:ext cx="1879000" cy="33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5"/>
          <p:cNvSpPr txBox="1"/>
          <p:nvPr/>
        </p:nvSpPr>
        <p:spPr>
          <a:xfrm>
            <a:off x="617225" y="894175"/>
            <a:ext cx="1675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260 LOC -&gt; 17 LOC</a:t>
            </a:r>
            <a:endParaRPr b="1" i="0" sz="12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6"/>
          <p:cNvSpPr txBox="1"/>
          <p:nvPr>
            <p:ph type="title"/>
          </p:nvPr>
        </p:nvSpPr>
        <p:spPr>
          <a:xfrm>
            <a:off x="724025" y="431075"/>
            <a:ext cx="3706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4000"/>
              <a:t>Extract Methods</a:t>
            </a:r>
            <a:endParaRPr sz="4000"/>
          </a:p>
        </p:txBody>
      </p:sp>
      <p:sp>
        <p:nvSpPr>
          <p:cNvPr id="451" name="Google Shape;451;p76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>
                <a:solidFill>
                  <a:srgbClr val="BFBFBF"/>
                </a:solidFill>
              </a:rPr>
              <a:t>‹#›</a:t>
            </a:fld>
            <a:endParaRPr>
              <a:solidFill>
                <a:srgbClr val="BFBFBF"/>
              </a:solidFill>
            </a:endParaRPr>
          </a:p>
        </p:txBody>
      </p:sp>
      <p:pic>
        <p:nvPicPr>
          <p:cNvPr id="452" name="Google Shape;452;p76"/>
          <p:cNvPicPr preferRelativeResize="0"/>
          <p:nvPr/>
        </p:nvPicPr>
        <p:blipFill rotWithShape="1">
          <a:blip r:embed="rId3">
            <a:alphaModFix/>
          </a:blip>
          <a:srcRect b="0" l="23949" r="946" t="3577"/>
          <a:stretch/>
        </p:blipFill>
        <p:spPr>
          <a:xfrm>
            <a:off x="2047750" y="1147763"/>
            <a:ext cx="3907901" cy="35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7"/>
          <p:cNvSpPr txBox="1"/>
          <p:nvPr>
            <p:ph type="title"/>
          </p:nvPr>
        </p:nvSpPr>
        <p:spPr>
          <a:xfrm>
            <a:off x="724025" y="431075"/>
            <a:ext cx="38481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4000"/>
              <a:t>Improve names over time</a:t>
            </a:r>
            <a:endParaRPr sz="4000"/>
          </a:p>
        </p:txBody>
      </p:sp>
      <p:sp>
        <p:nvSpPr>
          <p:cNvPr id="458" name="Google Shape;458;p77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>
                <a:solidFill>
                  <a:srgbClr val="BFBFBF"/>
                </a:solidFill>
              </a:rPr>
              <a:t>‹#›</a:t>
            </a:fld>
            <a:endParaRPr>
              <a:solidFill>
                <a:srgbClr val="BFBFBF"/>
              </a:solidFill>
            </a:endParaRPr>
          </a:p>
        </p:txBody>
      </p:sp>
      <p:pic>
        <p:nvPicPr>
          <p:cNvPr id="459" name="Google Shape;45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4324" y="1245100"/>
            <a:ext cx="4875374" cy="32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8"/>
          <p:cNvSpPr txBox="1"/>
          <p:nvPr>
            <p:ph type="title"/>
          </p:nvPr>
        </p:nvSpPr>
        <p:spPr>
          <a:xfrm>
            <a:off x="724025" y="431075"/>
            <a:ext cx="51318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4000"/>
              <a:t>Quick fixes: </a:t>
            </a:r>
            <a:endParaRPr sz="4000"/>
          </a:p>
          <a:p>
            <a:pPr indent="0" lvl="0" marL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4000"/>
              <a:t>Move closer to usages</a:t>
            </a:r>
            <a:endParaRPr sz="4000"/>
          </a:p>
        </p:txBody>
      </p:sp>
      <p:sp>
        <p:nvSpPr>
          <p:cNvPr id="465" name="Google Shape;465;p78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>
                <a:solidFill>
                  <a:srgbClr val="BFBFBF"/>
                </a:solidFill>
              </a:rPr>
              <a:t>‹#›</a:t>
            </a:fld>
            <a:endParaRPr>
              <a:solidFill>
                <a:srgbClr val="BFBFBF"/>
              </a:solidFill>
            </a:endParaRPr>
          </a:p>
        </p:txBody>
      </p:sp>
      <p:pic>
        <p:nvPicPr>
          <p:cNvPr id="466" name="Google Shape;46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925" y="1835825"/>
            <a:ext cx="5540825" cy="23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9"/>
          <p:cNvSpPr txBox="1"/>
          <p:nvPr>
            <p:ph type="title"/>
          </p:nvPr>
        </p:nvSpPr>
        <p:spPr>
          <a:xfrm>
            <a:off x="724025" y="431075"/>
            <a:ext cx="51318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4000"/>
              <a:t>Use temp variable to extract</a:t>
            </a:r>
            <a:endParaRPr sz="4000"/>
          </a:p>
        </p:txBody>
      </p:sp>
      <p:sp>
        <p:nvSpPr>
          <p:cNvPr id="472" name="Google Shape;472;p79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>
                <a:solidFill>
                  <a:srgbClr val="BFBFBF"/>
                </a:solidFill>
              </a:rPr>
              <a:t>‹#›</a:t>
            </a:fld>
            <a:endParaRPr>
              <a:solidFill>
                <a:srgbClr val="BFBFBF"/>
              </a:solidFill>
            </a:endParaRPr>
          </a:p>
        </p:txBody>
      </p:sp>
      <p:pic>
        <p:nvPicPr>
          <p:cNvPr id="473" name="Google Shape;473;p79"/>
          <p:cNvPicPr preferRelativeResize="0"/>
          <p:nvPr/>
        </p:nvPicPr>
        <p:blipFill rotWithShape="1">
          <a:blip r:embed="rId3">
            <a:alphaModFix/>
          </a:blip>
          <a:srcRect b="16302" l="0" r="0" t="0"/>
          <a:stretch/>
        </p:blipFill>
        <p:spPr>
          <a:xfrm>
            <a:off x="747050" y="1891648"/>
            <a:ext cx="7649899" cy="23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2"/>
          <p:cNvSpPr txBox="1"/>
          <p:nvPr>
            <p:ph idx="1" type="body"/>
          </p:nvPr>
        </p:nvSpPr>
        <p:spPr>
          <a:xfrm>
            <a:off x="298250" y="1064850"/>
            <a:ext cx="38487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lang="en" sz="1900"/>
              <a:t>XP practitioner</a:t>
            </a:r>
            <a:endParaRPr b="0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lang="en" sz="1900"/>
              <a:t>Passionate about technical excellence</a:t>
            </a:r>
            <a:endParaRPr b="0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lang="en" sz="1900"/>
              <a:t>Love of learning and teaching</a:t>
            </a:r>
            <a:endParaRPr b="0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lang="en" sz="1900"/>
              <a:t>Organizer of Raleigh Software Craftsmanship Community</a:t>
            </a:r>
            <a:endParaRPr b="0" sz="1900"/>
          </a:p>
          <a:p>
            <a:pPr indent="0" lvl="1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900"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900"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900"/>
          </a:p>
        </p:txBody>
      </p:sp>
      <p:sp>
        <p:nvSpPr>
          <p:cNvPr id="334" name="Google Shape;334;p62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62"/>
          <p:cNvSpPr txBox="1"/>
          <p:nvPr>
            <p:ph idx="4294967295" type="sldNum"/>
          </p:nvPr>
        </p:nvSpPr>
        <p:spPr>
          <a:xfrm>
            <a:off x="8559403" y="4736324"/>
            <a:ext cx="284513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6941" y="902975"/>
            <a:ext cx="4837509" cy="276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0"/>
          <p:cNvSpPr txBox="1"/>
          <p:nvPr>
            <p:ph type="title"/>
          </p:nvPr>
        </p:nvSpPr>
        <p:spPr>
          <a:xfrm>
            <a:off x="724025" y="431075"/>
            <a:ext cx="31359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4000"/>
              <a:t>Replace temp with query</a:t>
            </a:r>
            <a:endParaRPr sz="4000"/>
          </a:p>
        </p:txBody>
      </p:sp>
      <p:sp>
        <p:nvSpPr>
          <p:cNvPr id="479" name="Google Shape;479;p80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>
                <a:solidFill>
                  <a:srgbClr val="BFBFBF"/>
                </a:solidFill>
              </a:rPr>
              <a:t>‹#›</a:t>
            </a:fld>
            <a:endParaRPr>
              <a:solidFill>
                <a:srgbClr val="BFBFBF"/>
              </a:solidFill>
            </a:endParaRPr>
          </a:p>
        </p:txBody>
      </p:sp>
      <p:pic>
        <p:nvPicPr>
          <p:cNvPr id="480" name="Google Shape;480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050" y="1145613"/>
            <a:ext cx="4908549" cy="17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175" y="3041839"/>
            <a:ext cx="7293826" cy="162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1"/>
          <p:cNvSpPr txBox="1"/>
          <p:nvPr>
            <p:ph type="title"/>
          </p:nvPr>
        </p:nvSpPr>
        <p:spPr>
          <a:xfrm>
            <a:off x="689800" y="359825"/>
            <a:ext cx="72999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4000"/>
              <a:t>Extract method that returns multiple values</a:t>
            </a:r>
            <a:endParaRPr sz="4000"/>
          </a:p>
        </p:txBody>
      </p:sp>
      <p:sp>
        <p:nvSpPr>
          <p:cNvPr id="487" name="Google Shape;487;p81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>
                <a:solidFill>
                  <a:srgbClr val="BFBFBF"/>
                </a:solidFill>
              </a:rPr>
              <a:t>‹#›</a:t>
            </a:fld>
            <a:endParaRPr>
              <a:solidFill>
                <a:srgbClr val="BFBFBF"/>
              </a:solidFill>
            </a:endParaRPr>
          </a:p>
        </p:txBody>
      </p:sp>
      <p:pic>
        <p:nvPicPr>
          <p:cNvPr id="488" name="Google Shape;48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500" y="1631575"/>
            <a:ext cx="5202475" cy="33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2"/>
          <p:cNvSpPr txBox="1"/>
          <p:nvPr>
            <p:ph type="title"/>
          </p:nvPr>
        </p:nvSpPr>
        <p:spPr>
          <a:xfrm>
            <a:off x="724025" y="431075"/>
            <a:ext cx="53964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4000"/>
              <a:t>Separate I/O from business logic</a:t>
            </a:r>
            <a:endParaRPr sz="4000"/>
          </a:p>
        </p:txBody>
      </p:sp>
      <p:sp>
        <p:nvSpPr>
          <p:cNvPr id="494" name="Google Shape;494;p82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>
                <a:solidFill>
                  <a:srgbClr val="BFBFBF"/>
                </a:solidFill>
              </a:rPr>
              <a:t>‹#›</a:t>
            </a:fld>
            <a:endParaRPr>
              <a:solidFill>
                <a:srgbClr val="BFBFBF"/>
              </a:solidFill>
            </a:endParaRPr>
          </a:p>
        </p:txBody>
      </p:sp>
      <p:pic>
        <p:nvPicPr>
          <p:cNvPr id="495" name="Google Shape;49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901" y="1911199"/>
            <a:ext cx="7440850" cy="24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3"/>
          <p:cNvSpPr txBox="1"/>
          <p:nvPr>
            <p:ph type="title"/>
          </p:nvPr>
        </p:nvSpPr>
        <p:spPr>
          <a:xfrm>
            <a:off x="0" y="344100"/>
            <a:ext cx="89556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6000"/>
              <a:t>Practice, practice, practice!</a:t>
            </a:r>
            <a:endParaRPr sz="6000"/>
          </a:p>
        </p:txBody>
      </p:sp>
      <p:sp>
        <p:nvSpPr>
          <p:cNvPr id="501" name="Google Shape;501;p83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83"/>
          <p:cNvSpPr txBox="1"/>
          <p:nvPr/>
        </p:nvSpPr>
        <p:spPr>
          <a:xfrm>
            <a:off x="799650" y="2344825"/>
            <a:ext cx="64041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Deliberate practice -&gt; steps become automatic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Practice on katas before applying to your codebases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Share these ideas with your team and learn together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Try scratch refactoring on your codebases at work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4"/>
          <p:cNvSpPr txBox="1"/>
          <p:nvPr>
            <p:ph type="title"/>
          </p:nvPr>
        </p:nvSpPr>
        <p:spPr>
          <a:xfrm>
            <a:off x="671625" y="344100"/>
            <a:ext cx="73182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6000"/>
              <a:t>Resources</a:t>
            </a:r>
            <a:endParaRPr sz="6000"/>
          </a:p>
        </p:txBody>
      </p:sp>
      <p:sp>
        <p:nvSpPr>
          <p:cNvPr id="508" name="Google Shape;508;p84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84"/>
          <p:cNvSpPr txBox="1"/>
          <p:nvPr/>
        </p:nvSpPr>
        <p:spPr>
          <a:xfrm>
            <a:off x="901500" y="1759125"/>
            <a:ext cx="3370800" cy="19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Sparrow Decks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Long Methods Guided Learning Hour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Naming as a process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0" name="Google Shape;510;p84"/>
          <p:cNvSpPr txBox="1"/>
          <p:nvPr/>
        </p:nvSpPr>
        <p:spPr>
          <a:xfrm>
            <a:off x="4642300" y="1759125"/>
            <a:ext cx="3917100" cy="2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Refactoring Katas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Tennis Refactoring Kata Playlist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8"/>
              </a:rPr>
              <a:t>Demo Code on Github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3"/>
          <p:cNvSpPr txBox="1"/>
          <p:nvPr>
            <p:ph type="title"/>
          </p:nvPr>
        </p:nvSpPr>
        <p:spPr>
          <a:xfrm>
            <a:off x="1865376" y="646325"/>
            <a:ext cx="37035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DM Serif Display"/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342" name="Google Shape;342;p63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3"/>
          <p:cNvSpPr txBox="1"/>
          <p:nvPr>
            <p:ph idx="1" type="body"/>
          </p:nvPr>
        </p:nvSpPr>
        <p:spPr>
          <a:xfrm>
            <a:off x="2577850" y="2046900"/>
            <a:ext cx="5412600" cy="27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r>
              <a:rPr lang="en"/>
              <a:t>Identify long methods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r>
              <a:rPr lang="en"/>
              <a:t>Apply appropriate refactorings to long methods</a:t>
            </a:r>
            <a:endParaRPr/>
          </a:p>
          <a:p>
            <a:pPr indent="0" lvl="0" marL="0" rtl="0" algn="l">
              <a:lnSpc>
                <a:spcPct val="118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r>
              <a:rPr lang="en"/>
              <a:t>Explain to someone why refactoring is beneficial</a:t>
            </a:r>
            <a:endParaRPr/>
          </a:p>
        </p:txBody>
      </p:sp>
      <p:cxnSp>
        <p:nvCxnSpPr>
          <p:cNvPr id="344" name="Google Shape;344;p63"/>
          <p:cNvCxnSpPr/>
          <p:nvPr/>
        </p:nvCxnSpPr>
        <p:spPr>
          <a:xfrm>
            <a:off x="2577117" y="1930227"/>
            <a:ext cx="57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5" name="Google Shape;345;p63"/>
          <p:cNvCxnSpPr/>
          <p:nvPr/>
        </p:nvCxnSpPr>
        <p:spPr>
          <a:xfrm>
            <a:off x="2577117" y="2448149"/>
            <a:ext cx="57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6" name="Google Shape;346;p63"/>
          <p:cNvCxnSpPr/>
          <p:nvPr/>
        </p:nvCxnSpPr>
        <p:spPr>
          <a:xfrm>
            <a:off x="2577117" y="2966071"/>
            <a:ext cx="57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7" name="Google Shape;347;p63"/>
          <p:cNvCxnSpPr/>
          <p:nvPr/>
        </p:nvCxnSpPr>
        <p:spPr>
          <a:xfrm>
            <a:off x="2577117" y="3483992"/>
            <a:ext cx="57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1203300" y="246423"/>
            <a:ext cx="61671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6000"/>
              <a:t>Refactoring</a:t>
            </a:r>
            <a:endParaRPr sz="6000"/>
          </a:p>
        </p:txBody>
      </p:sp>
      <p:sp>
        <p:nvSpPr>
          <p:cNvPr id="353" name="Google Shape;353;p64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64"/>
          <p:cNvSpPr txBox="1"/>
          <p:nvPr/>
        </p:nvSpPr>
        <p:spPr>
          <a:xfrm>
            <a:off x="4384700" y="1147775"/>
            <a:ext cx="3221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changing the structure of code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without changing its </a:t>
            </a:r>
            <a:r>
              <a:rPr b="1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behavior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5" name="Google Shape;355;p64"/>
          <p:cNvSpPr txBox="1"/>
          <p:nvPr/>
        </p:nvSpPr>
        <p:spPr>
          <a:xfrm>
            <a:off x="4384700" y="3711175"/>
            <a:ext cx="3568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Refactoring improves the design of our code, making it easier to maintain and change in the future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56" name="Google Shape;35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575" y="1147775"/>
            <a:ext cx="2366224" cy="355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2000" y="1894748"/>
            <a:ext cx="4457099" cy="1816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5"/>
          <p:cNvSpPr txBox="1"/>
          <p:nvPr>
            <p:ph type="title"/>
          </p:nvPr>
        </p:nvSpPr>
        <p:spPr>
          <a:xfrm>
            <a:off x="336226" y="862630"/>
            <a:ext cx="5764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300"/>
              <a:buFont typeface="DM Serif Display"/>
              <a:buNone/>
            </a:pPr>
            <a:r>
              <a:rPr lang="en" sz="4000"/>
              <a:t>What refactoring is not?</a:t>
            </a:r>
            <a:endParaRPr sz="4000"/>
          </a:p>
        </p:txBody>
      </p:sp>
      <p:sp>
        <p:nvSpPr>
          <p:cNvPr id="363" name="Google Shape;363;p65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>
                <a:solidFill>
                  <a:srgbClr val="BFBFBF"/>
                </a:solidFill>
              </a:rPr>
              <a:t>‹#›</a:t>
            </a:fld>
            <a:endParaRPr>
              <a:solidFill>
                <a:srgbClr val="BFBFBF"/>
              </a:solidFill>
            </a:endParaRPr>
          </a:p>
        </p:txBody>
      </p:sp>
      <p:pic>
        <p:nvPicPr>
          <p:cNvPr id="364" name="Google Shape;36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1850" y="1789800"/>
            <a:ext cx="3887699" cy="21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5"/>
          <p:cNvSpPr txBox="1"/>
          <p:nvPr/>
        </p:nvSpPr>
        <p:spPr>
          <a:xfrm>
            <a:off x="455825" y="1789800"/>
            <a:ext cx="3403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Fixing bugs</a:t>
            </a:r>
            <a:endParaRPr b="0" i="0" sz="14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Deleting code and rewriting it</a:t>
            </a:r>
            <a:endParaRPr b="0" i="0" sz="14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Reworking a feature because you did it wrong the first time</a:t>
            </a:r>
            <a:endParaRPr b="0" i="0" sz="14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6"/>
          <p:cNvSpPr txBox="1"/>
          <p:nvPr>
            <p:ph type="title"/>
          </p:nvPr>
        </p:nvSpPr>
        <p:spPr>
          <a:xfrm>
            <a:off x="1203300" y="344098"/>
            <a:ext cx="61671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6000"/>
              <a:t>Code Smell</a:t>
            </a:r>
            <a:endParaRPr sz="6000"/>
          </a:p>
        </p:txBody>
      </p:sp>
      <p:sp>
        <p:nvSpPr>
          <p:cNvPr id="371" name="Google Shape;371;p66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66"/>
          <p:cNvSpPr txBox="1"/>
          <p:nvPr/>
        </p:nvSpPr>
        <p:spPr>
          <a:xfrm>
            <a:off x="5472025" y="1507975"/>
            <a:ext cx="3221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symptom of a </a:t>
            </a:r>
            <a:r>
              <a:rPr b="1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poor design</a:t>
            </a: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or implementation choice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73" name="Google Shape;37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200" y="2119675"/>
            <a:ext cx="7689299" cy="252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7"/>
          <p:cNvSpPr txBox="1"/>
          <p:nvPr>
            <p:ph type="title"/>
          </p:nvPr>
        </p:nvSpPr>
        <p:spPr>
          <a:xfrm>
            <a:off x="1580850" y="1955550"/>
            <a:ext cx="59823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4000"/>
              <a:t>How many lines makes a method too long?</a:t>
            </a:r>
            <a:endParaRPr sz="4000"/>
          </a:p>
        </p:txBody>
      </p:sp>
      <p:sp>
        <p:nvSpPr>
          <p:cNvPr id="379" name="Google Shape;379;p67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>
                <a:solidFill>
                  <a:srgbClr val="BFBFBF"/>
                </a:solidFill>
              </a:rPr>
              <a:t>‹#›</a:t>
            </a:fld>
            <a:endParaRPr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805325" y="344100"/>
            <a:ext cx="76431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6000"/>
              <a:t>How long is too long?</a:t>
            </a:r>
            <a:endParaRPr sz="6000"/>
          </a:p>
        </p:txBody>
      </p:sp>
      <p:sp>
        <p:nvSpPr>
          <p:cNvPr id="385" name="Google Shape;385;p68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8"/>
          <p:cNvSpPr txBox="1"/>
          <p:nvPr/>
        </p:nvSpPr>
        <p:spPr>
          <a:xfrm>
            <a:off x="1574525" y="1376875"/>
            <a:ext cx="34323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"The argument that makes the most sense to me, however, is the separation between intention and implementation. If you have to spend effort into looking at a fragment of code to figure out what it's doing, then you should extract it into a function and name the function after that 'what'." 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Martin Fowler (author of Refactoring)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87" name="Google Shape;38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425" y="1432326"/>
            <a:ext cx="2354575" cy="30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9"/>
          <p:cNvSpPr txBox="1"/>
          <p:nvPr>
            <p:ph type="title"/>
          </p:nvPr>
        </p:nvSpPr>
        <p:spPr>
          <a:xfrm>
            <a:off x="805325" y="344100"/>
            <a:ext cx="78252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DM Serif Display"/>
              <a:buNone/>
            </a:pPr>
            <a:r>
              <a:rPr lang="en" sz="4800"/>
              <a:t>The Step-down Rule (Composing Method)</a:t>
            </a:r>
            <a:endParaRPr sz="4800"/>
          </a:p>
        </p:txBody>
      </p:sp>
      <p:sp>
        <p:nvSpPr>
          <p:cNvPr id="393" name="Google Shape;393;p69"/>
          <p:cNvSpPr txBox="1"/>
          <p:nvPr>
            <p:ph idx="12" type="sldNum"/>
          </p:nvPr>
        </p:nvSpPr>
        <p:spPr>
          <a:xfrm>
            <a:off x="8573959" y="4733642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" name="Google Shape;39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125" y="1931050"/>
            <a:ext cx="6531525" cy="2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IN + CARTA">
  <a:themeElements>
    <a:clrScheme name="KIN+CARTA_COLORS_2020">
      <a:dk1>
        <a:srgbClr val="000000"/>
      </a:dk1>
      <a:lt1>
        <a:srgbClr val="FFFFFF"/>
      </a:lt1>
      <a:dk2>
        <a:srgbClr val="1C1A23"/>
      </a:dk2>
      <a:lt2>
        <a:srgbClr val="77767B"/>
      </a:lt2>
      <a:accent1>
        <a:srgbClr val="871CFF"/>
      </a:accent1>
      <a:accent2>
        <a:srgbClr val="A080FB"/>
      </a:accent2>
      <a:accent3>
        <a:srgbClr val="005AFF"/>
      </a:accent3>
      <a:accent4>
        <a:srgbClr val="6685FF"/>
      </a:accent4>
      <a:accent5>
        <a:srgbClr val="FF544C"/>
      </a:accent5>
      <a:accent6>
        <a:srgbClr val="FF7570"/>
      </a:accent6>
      <a:hlink>
        <a:srgbClr val="871C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