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097D7D2-FBC4-45FA-A3DA-F0E258E6D6C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634513-8C95-487B-B596-B35F9FA74156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(UM GUIA PASSO-A-PASSO DA CRIAÇÃO FRONT-END E BACK-END)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WEB </a:t>
            </a:r>
            <a:br>
              <a:rPr lang="pt-BR" dirty="0" smtClean="0"/>
            </a:br>
            <a:r>
              <a:rPr lang="pt-BR" dirty="0" smtClean="0"/>
              <a:t>CADASTRO PROFESSORES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18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276872"/>
            <a:ext cx="7859216" cy="3895327"/>
          </a:xfrm>
        </p:spPr>
        <p:txBody>
          <a:bodyPr/>
          <a:lstStyle/>
          <a:p>
            <a:r>
              <a:rPr lang="pt-BR" dirty="0" smtClean="0"/>
              <a:t>APÓS O LOGIN TER SIDO REALIZADO O USUÁRIO PRECISA DE UMA INTERFACE ONDE ELE PODERÁ ESCOLHER ADICIONAR PROFESSOR OU LISTAR E CONSECUTIVAMENTE REALIZAR OUTRAS AÇÕES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9632" y="457200"/>
            <a:ext cx="6436568" cy="1099592"/>
          </a:xfrm>
        </p:spPr>
        <p:txBody>
          <a:bodyPr/>
          <a:lstStyle/>
          <a:p>
            <a:pPr algn="ctr"/>
            <a:r>
              <a:rPr lang="pt-BR" dirty="0" smtClean="0"/>
              <a:t>CRIAÇÃO DA PÁGINA PRINCIPAL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0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81"/>
            <a:ext cx="8075613" cy="542080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339752" y="457200"/>
            <a:ext cx="5356448" cy="95557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41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0688"/>
            <a:ext cx="7715200" cy="4896544"/>
          </a:xfrm>
        </p:spPr>
      </p:pic>
    </p:spTree>
    <p:extLst>
      <p:ext uri="{BB962C8B-B14F-4D97-AF65-F5344CB8AC3E}">
        <p14:creationId xmlns:p14="http://schemas.microsoft.com/office/powerpoint/2010/main" val="8086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204864"/>
            <a:ext cx="7931224" cy="3967335"/>
          </a:xfrm>
        </p:spPr>
        <p:txBody>
          <a:bodyPr/>
          <a:lstStyle/>
          <a:p>
            <a:r>
              <a:rPr lang="pt-BR" dirty="0" smtClean="0"/>
              <a:t>NESTA PÁGINA FOI CRIADO UM FORM PARA CADASTRAR O NOME DO PROFESSOR E A MATERIA QUE ELE LECIONA.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457200"/>
            <a:ext cx="6796608" cy="1099592"/>
          </a:xfrm>
        </p:spPr>
        <p:txBody>
          <a:bodyPr/>
          <a:lstStyle/>
          <a:p>
            <a:pPr algn="ctr"/>
            <a:r>
              <a:rPr lang="pt-BR" dirty="0" smtClean="0"/>
              <a:t>CRIAÇÃO DA PÁGINA DE CADASTRO DE PROFESSORES. 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4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0"/>
            <a:ext cx="5760640" cy="348044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01008"/>
            <a:ext cx="5112568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0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348880"/>
            <a:ext cx="7931224" cy="3823319"/>
          </a:xfrm>
        </p:spPr>
        <p:txBody>
          <a:bodyPr/>
          <a:lstStyle/>
          <a:p>
            <a:r>
              <a:rPr lang="pt-BR" dirty="0" smtClean="0"/>
              <a:t>FOI CRIADO UMA PÁGINA PARA SALVAR ESSES DADOS DO CADASTRO NO BANCO DE DADOS.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63688" y="476672"/>
            <a:ext cx="5932512" cy="10275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CRIAÇÃO DA CONEXÃO DA PÁGINA DE CONEXÃO ENTRE CADASTRO E BANCO DE DADOS – CADASTRO.ACTION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0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280920" cy="51914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71600" y="457200"/>
            <a:ext cx="6724600" cy="4571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94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564904"/>
            <a:ext cx="7859216" cy="3607295"/>
          </a:xfrm>
        </p:spPr>
        <p:txBody>
          <a:bodyPr/>
          <a:lstStyle/>
          <a:p>
            <a:r>
              <a:rPr lang="pt-BR" dirty="0" smtClean="0"/>
              <a:t>AGORA ERA NECESSÁRIO CRIAR UMA PÁGINA PARA VISUALISAR OS PROFESSORES CADASTRADOS. NESSA SERÁ POSSÍVEL VISUALIZAR, EXCLUIR OU ALTERAR DADOS DO PROFESSOR. SEGUEM AS TELAS :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1171600"/>
          </a:xfrm>
        </p:spPr>
        <p:txBody>
          <a:bodyPr/>
          <a:lstStyle/>
          <a:p>
            <a:r>
              <a:rPr lang="pt-BR" dirty="0" smtClean="0"/>
              <a:t>CRIAÇÃO DA PÁGINA LISTAR PROFESSORES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37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7859216" cy="4149080"/>
          </a:xfrm>
        </p:spPr>
      </p:pic>
      <p:sp>
        <p:nvSpPr>
          <p:cNvPr id="11" name="Seta para baixo 10"/>
          <p:cNvSpPr/>
          <p:nvPr/>
        </p:nvSpPr>
        <p:spPr>
          <a:xfrm>
            <a:off x="3563888" y="4797152"/>
            <a:ext cx="792088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4907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9080"/>
            <a:ext cx="914400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5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844824"/>
            <a:ext cx="8219256" cy="43273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primeiro passo na construção do site completo foi a construção do banco de dados. </a:t>
            </a:r>
          </a:p>
          <a:p>
            <a:pPr marL="0" indent="0">
              <a:buNone/>
            </a:pPr>
            <a:r>
              <a:rPr lang="pt-BR" dirty="0" smtClean="0"/>
              <a:t>Essa construção foi feita usando o banco de dados disponível no phpMyAdmin. Foi feita a criação do banco de dados com o nome “cadastro” e da tabela do próprio, intitulada “professor”.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840760" cy="72008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PASSO 1 – CRIAÇÃO DO BANCO DE DADOS 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17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" y="692696"/>
            <a:ext cx="8002588" cy="26551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15616" y="0"/>
            <a:ext cx="6580584" cy="883568"/>
          </a:xfrm>
        </p:spPr>
        <p:txBody>
          <a:bodyPr/>
          <a:lstStyle/>
          <a:p>
            <a:pPr algn="ctr"/>
            <a:r>
              <a:rPr lang="pt-BR" dirty="0" smtClean="0"/>
              <a:t>TELA EXCLUIR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40" y="3284984"/>
            <a:ext cx="914400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7" y="1628800"/>
            <a:ext cx="7337759" cy="454340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27584" y="457200"/>
            <a:ext cx="6868616" cy="955576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EXCLUIR ACTION – CONEXÃO BANCO DE DADOS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6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72" y="836712"/>
            <a:ext cx="5149080" cy="295232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15616" y="0"/>
            <a:ext cx="6652592" cy="980728"/>
          </a:xfrm>
        </p:spPr>
        <p:txBody>
          <a:bodyPr/>
          <a:lstStyle/>
          <a:p>
            <a:pPr algn="ctr"/>
            <a:r>
              <a:rPr lang="pt-BR" dirty="0" smtClean="0"/>
              <a:t>CRIAÇÃO DA PÁGINA DE ATUALIZAÇÃO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6696744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8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457200"/>
            <a:ext cx="6652592" cy="739552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ATUALIZAR.ACTION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8892480" cy="5805264"/>
          </a:xfrm>
        </p:spPr>
      </p:pic>
    </p:spTree>
    <p:extLst>
      <p:ext uri="{BB962C8B-B14F-4D97-AF65-F5344CB8AC3E}">
        <p14:creationId xmlns:p14="http://schemas.microsoft.com/office/powerpoint/2010/main" val="202236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132856"/>
            <a:ext cx="7931224" cy="4039343"/>
          </a:xfrm>
        </p:spPr>
        <p:txBody>
          <a:bodyPr/>
          <a:lstStyle/>
          <a:p>
            <a:r>
              <a:rPr lang="pt-BR" dirty="0" smtClean="0"/>
              <a:t>FOI NECESSÁRIO CRIAR UMA PÁGINA DE VERIFICAÇÃO DE ACESSO PARA QUE NENHUMA DAS PÁGINAS FOSSEM ACESSADAS ENQUANTO O LOGIN NÃO FOSSE REALIZADO.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27584" y="457200"/>
            <a:ext cx="6868616" cy="811560"/>
          </a:xfrm>
        </p:spPr>
        <p:txBody>
          <a:bodyPr/>
          <a:lstStyle/>
          <a:p>
            <a:pPr algn="ctr"/>
            <a:r>
              <a:rPr lang="pt-BR" dirty="0" smtClean="0"/>
              <a:t>VERIFICAÇÃO DE ACESSO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9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499176" cy="489654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30750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1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852936"/>
            <a:ext cx="7859216" cy="3319263"/>
          </a:xfrm>
        </p:spPr>
        <p:txBody>
          <a:bodyPr/>
          <a:lstStyle/>
          <a:p>
            <a:pPr algn="ctr"/>
            <a:r>
              <a:rPr lang="pt-BR" dirty="0" smtClean="0"/>
              <a:t>POR FIM, CRIADO A INSTRUÇÃO PARA LOGOUT DO SITE.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92752" cy="811560"/>
          </a:xfrm>
        </p:spPr>
        <p:txBody>
          <a:bodyPr/>
          <a:lstStyle/>
          <a:p>
            <a:pPr algn="ctr"/>
            <a:r>
              <a:rPr lang="pt-BR" dirty="0" smtClean="0"/>
              <a:t>  LOGOUT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7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003232" cy="489654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30750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9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74"/>
            <a:ext cx="7859713" cy="287582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11560" y="457200"/>
            <a:ext cx="7084640" cy="73955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25032"/>
            <a:ext cx="8352928" cy="3142199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318262" y="620688"/>
            <a:ext cx="6115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0" y="3789040"/>
            <a:ext cx="11156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6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772816"/>
            <a:ext cx="7715200" cy="367930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Depois da criação do banco e da tabela foram criados os atributos : </a:t>
            </a:r>
            <a:r>
              <a:rPr lang="pt-BR" dirty="0" err="1" smtClean="0"/>
              <a:t>idprofessor</a:t>
            </a:r>
            <a:r>
              <a:rPr lang="pt-BR" dirty="0" smtClean="0"/>
              <a:t>, nome e disciplina e </a:t>
            </a:r>
            <a:r>
              <a:rPr lang="pt-BR" dirty="0" err="1" smtClean="0"/>
              <a:t>atribuido</a:t>
            </a:r>
            <a:r>
              <a:rPr lang="pt-BR" dirty="0" smtClean="0"/>
              <a:t> </a:t>
            </a:r>
            <a:r>
              <a:rPr lang="pt-BR" dirty="0" err="1" smtClean="0"/>
              <a:t>tambem</a:t>
            </a:r>
            <a:r>
              <a:rPr lang="pt-BR" dirty="0" smtClean="0"/>
              <a:t> dados dentro desses atributos.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57200"/>
            <a:ext cx="7372672" cy="1315616"/>
          </a:xfrm>
        </p:spPr>
        <p:txBody>
          <a:bodyPr/>
          <a:lstStyle/>
          <a:p>
            <a:pPr algn="ctr"/>
            <a:r>
              <a:rPr lang="pt-BR" dirty="0" smtClean="0"/>
              <a:t>PASSO 2 – CRIAÇÃO DE ATRIBUTOS DENTRO DA TABELA E INSERÇÃO DE DADOS. 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2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002588" cy="2749969"/>
          </a:xfr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5076056" y="3645024"/>
            <a:ext cx="28083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5004048" y="3861048"/>
            <a:ext cx="28803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20888"/>
            <a:ext cx="8003232" cy="3751311"/>
          </a:xfrm>
        </p:spPr>
        <p:txBody>
          <a:bodyPr/>
          <a:lstStyle/>
          <a:p>
            <a:r>
              <a:rPr lang="pt-BR" dirty="0" smtClean="0"/>
              <a:t>APÓS O TÉRMINO DA CRIAÇÃO DO BANCO FOI A VEZ DE CRIAR A PRIMEIRA PÁGINA: LOGIN. ESSA PÁGINA FOI CRIADA EM LINGUAGEM PHP, JUNTAMENTE COM AS TECNOLOGIAS HTML 5 E CSS 3 , ATÉ MESMO USANDO OS FRAMEWORKS DISPONIBILIZADOS PARA O CSS. A SEGUIR , VEJA O CÓDIGO E A PÁGINA.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300664" cy="1387624"/>
          </a:xfrm>
        </p:spPr>
        <p:txBody>
          <a:bodyPr/>
          <a:lstStyle/>
          <a:p>
            <a:pPr algn="ctr"/>
            <a:r>
              <a:rPr lang="pt-BR" dirty="0" smtClean="0"/>
              <a:t>INÍCIO DO FRONT-END- CRIAÇÃO DA PÁGINA DE LOGIN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73955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77072"/>
            <a:ext cx="3960440" cy="2424641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09" y="0"/>
            <a:ext cx="6660232" cy="40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2276872"/>
            <a:ext cx="7776864" cy="4274839"/>
          </a:xfrm>
        </p:spPr>
        <p:txBody>
          <a:bodyPr/>
          <a:lstStyle/>
          <a:p>
            <a:r>
              <a:rPr lang="pt-BR" dirty="0" smtClean="0"/>
              <a:t>APÓS ESSA PÁGINA, FOI NECESSÁRIO CRIAR UMA PÁGINA ONDE PUDESSE HAVER UMA CONEXÃO COM O BANCO DE DADOS PARA CONFIRMAR SE O NOME DO USUÁRIO E A SENHA ESTÃO CORRETOS E ASSIM PERMITIR O ACESSO PARA A PÁGINA PRINCIPAL.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43608" y="457200"/>
            <a:ext cx="6652592" cy="1243608"/>
          </a:xfrm>
        </p:spPr>
        <p:txBody>
          <a:bodyPr/>
          <a:lstStyle/>
          <a:p>
            <a:r>
              <a:rPr lang="pt-BR" dirty="0" smtClean="0"/>
              <a:t>CRIAÇÃO DA PÁGINA LOGIN.ACTION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5580112" y="5157192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7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92480" cy="408088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03648" y="457200"/>
            <a:ext cx="6292552" cy="109959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8" y="4077072"/>
            <a:ext cx="9144000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3855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79</TotalTime>
  <Words>395</Words>
  <Application>Microsoft Office PowerPoint</Application>
  <PresentationFormat>Apresentação na tela (4:3)</PresentationFormat>
  <Paragraphs>28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Composto</vt:lpstr>
      <vt:lpstr>DESENVOLVIMENTO WEB  CADASTRO PROFESSORES</vt:lpstr>
      <vt:lpstr>PASSO 1 – CRIAÇÃO DO BANCO DE DADOS </vt:lpstr>
      <vt:lpstr>Apresentação do PowerPoint</vt:lpstr>
      <vt:lpstr>PASSO 2 – CRIAÇÃO DE ATRIBUTOS DENTRO DA TABELA E INSERÇÃO DE DADOS. </vt:lpstr>
      <vt:lpstr>Apresentação do PowerPoint</vt:lpstr>
      <vt:lpstr>INÍCIO DO FRONT-END- CRIAÇÃO DA PÁGINA DE LOGIN</vt:lpstr>
      <vt:lpstr>Apresentação do PowerPoint</vt:lpstr>
      <vt:lpstr>CRIAÇÃO DA PÁGINA LOGIN.ACTION</vt:lpstr>
      <vt:lpstr>Apresentação do PowerPoint</vt:lpstr>
      <vt:lpstr>CRIAÇÃO DA PÁGINA PRINCIPAL</vt:lpstr>
      <vt:lpstr>Apresentação do PowerPoint</vt:lpstr>
      <vt:lpstr>Apresentação do PowerPoint</vt:lpstr>
      <vt:lpstr>CRIAÇÃO DA PÁGINA DE CADASTRO DE PROFESSORES. </vt:lpstr>
      <vt:lpstr>Apresentação do PowerPoint</vt:lpstr>
      <vt:lpstr>CRIAÇÃO DA CONEXÃO DA PÁGINA DE CONEXÃO ENTRE CADASTRO E BANCO DE DADOS – CADASTRO.ACTION</vt:lpstr>
      <vt:lpstr>Apresentação do PowerPoint</vt:lpstr>
      <vt:lpstr>CRIAÇÃO DA PÁGINA LISTAR PROFESSORES </vt:lpstr>
      <vt:lpstr>Apresentação do PowerPoint</vt:lpstr>
      <vt:lpstr>Apresentação do PowerPoint</vt:lpstr>
      <vt:lpstr>TELA EXCLUIR</vt:lpstr>
      <vt:lpstr>EXCLUIR ACTION – CONEXÃO BANCO DE DADOS </vt:lpstr>
      <vt:lpstr>CRIAÇÃO DA PÁGINA DE ATUALIZAÇÃO </vt:lpstr>
      <vt:lpstr>ATUALIZAR.ACTION</vt:lpstr>
      <vt:lpstr>VERIFICAÇÃO DE ACESSO</vt:lpstr>
      <vt:lpstr>Apresentação do PowerPoint</vt:lpstr>
      <vt:lpstr>  LOGOUT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 CADASTRO PROFESSORES</dc:title>
  <dc:creator>Samuel de Azevedo Dias</dc:creator>
  <cp:lastModifiedBy>Samuel de Azevedo Dias</cp:lastModifiedBy>
  <cp:revision>7</cp:revision>
  <dcterms:created xsi:type="dcterms:W3CDTF">2022-03-31T11:58:40Z</dcterms:created>
  <dcterms:modified xsi:type="dcterms:W3CDTF">2022-03-31T13:17:41Z</dcterms:modified>
</cp:coreProperties>
</file>